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520" r:id="rId1"/>
    <p:sldMasterId id="2147484537" r:id="rId2"/>
  </p:sldMasterIdLst>
  <p:notesMasterIdLst>
    <p:notesMasterId r:id="rId17"/>
  </p:notesMasterIdLst>
  <p:sldIdLst>
    <p:sldId id="337" r:id="rId3"/>
    <p:sldId id="643" r:id="rId4"/>
    <p:sldId id="644" r:id="rId5"/>
    <p:sldId id="645" r:id="rId6"/>
    <p:sldId id="651" r:id="rId7"/>
    <p:sldId id="653" r:id="rId8"/>
    <p:sldId id="652" r:id="rId9"/>
    <p:sldId id="646" r:id="rId10"/>
    <p:sldId id="647" r:id="rId11"/>
    <p:sldId id="648" r:id="rId12"/>
    <p:sldId id="655" r:id="rId13"/>
    <p:sldId id="654" r:id="rId14"/>
    <p:sldId id="649" r:id="rId15"/>
    <p:sldId id="650" r:id="rId16"/>
  </p:sldIdLst>
  <p:sldSz cx="12192000" cy="6858000"/>
  <p:notesSz cx="6797675" cy="9874250"/>
  <p:defaultTextStyle>
    <a:defPPr>
      <a:defRPr lang="zh-CN"/>
    </a:defPPr>
    <a:lvl1pPr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6pPr>
    <a:lvl7pPr marL="27432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7pPr>
    <a:lvl8pPr marL="32004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8pPr>
    <a:lvl9pPr marL="36576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9pPr>
  </p:defaultTextStyle>
  <p:extLst>
    <p:ext uri="{521415D9-36F7-43E2-AB2F-B90AF26B5E84}">
      <p14:sectionLst xmlns:p14="http://schemas.microsoft.com/office/powerpoint/2010/main">
        <p14:section name="默认节" id="{663CE7B2-4CEE-4690-8BD1-718C20643B3B}">
          <p14:sldIdLst>
            <p14:sldId id="337"/>
            <p14:sldId id="643"/>
            <p14:sldId id="644"/>
            <p14:sldId id="645"/>
            <p14:sldId id="651"/>
            <p14:sldId id="653"/>
            <p14:sldId id="652"/>
            <p14:sldId id="646"/>
            <p14:sldId id="647"/>
            <p14:sldId id="648"/>
            <p14:sldId id="655"/>
            <p14:sldId id="654"/>
            <p14:sldId id="649"/>
            <p14:sldId id="65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10">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00"/>
    <a:srgbClr val="FF5050"/>
    <a:srgbClr val="3366FF"/>
    <a:srgbClr val="FFFF00"/>
    <a:srgbClr val="00FF00"/>
    <a:srgbClr val="BFBC3E"/>
    <a:srgbClr val="CCFFCC"/>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03" autoAdjust="0"/>
    <p:restoredTop sz="93826" autoAdjust="0"/>
  </p:normalViewPr>
  <p:slideViewPr>
    <p:cSldViewPr>
      <p:cViewPr varScale="1">
        <p:scale>
          <a:sx n="110" d="100"/>
          <a:sy n="110" d="100"/>
        </p:scale>
        <p:origin x="188" y="7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6" d="100"/>
          <a:sy n="76" d="100"/>
        </p:scale>
        <p:origin x="-1866" y="-108"/>
      </p:cViewPr>
      <p:guideLst>
        <p:guide orient="horz" pos="3110"/>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9922" name="Rectangle 2">
            <a:extLst>
              <a:ext uri="{FF2B5EF4-FFF2-40B4-BE49-F238E27FC236}">
                <a16:creationId xmlns:a16="http://schemas.microsoft.com/office/drawing/2014/main" id="{759480A1-0701-4A74-8C8A-C80FD99F247E}"/>
              </a:ext>
            </a:extLst>
          </p:cNvPr>
          <p:cNvSpPr>
            <a:spLocks noGrp="1" noChangeArrowheads="1"/>
          </p:cNvSpPr>
          <p:nvPr>
            <p:ph type="hdr" sz="quarter"/>
          </p:nvPr>
        </p:nvSpPr>
        <p:spPr bwMode="auto">
          <a:xfrm>
            <a:off x="0" y="0"/>
            <a:ext cx="29464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200">
                <a:latin typeface="Arial" charset="0"/>
              </a:defRPr>
            </a:lvl1pPr>
          </a:lstStyle>
          <a:p>
            <a:pPr>
              <a:defRPr/>
            </a:pPr>
            <a:endParaRPr lang="en-US" altLang="zh-CN"/>
          </a:p>
        </p:txBody>
      </p:sp>
      <p:sp>
        <p:nvSpPr>
          <p:cNvPr id="209923" name="Rectangle 3">
            <a:extLst>
              <a:ext uri="{FF2B5EF4-FFF2-40B4-BE49-F238E27FC236}">
                <a16:creationId xmlns:a16="http://schemas.microsoft.com/office/drawing/2014/main" id="{759D5141-ADB5-4E97-B352-926338DF011D}"/>
              </a:ext>
            </a:extLst>
          </p:cNvPr>
          <p:cNvSpPr>
            <a:spLocks noGrp="1" noChangeArrowheads="1"/>
          </p:cNvSpPr>
          <p:nvPr>
            <p:ph type="dt" idx="1"/>
          </p:nvPr>
        </p:nvSpPr>
        <p:spPr bwMode="auto">
          <a:xfrm>
            <a:off x="3849688" y="0"/>
            <a:ext cx="29464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ltLang="zh-CN"/>
          </a:p>
        </p:txBody>
      </p:sp>
      <p:sp>
        <p:nvSpPr>
          <p:cNvPr id="3076" name="Rectangle 4">
            <a:extLst>
              <a:ext uri="{FF2B5EF4-FFF2-40B4-BE49-F238E27FC236}">
                <a16:creationId xmlns:a16="http://schemas.microsoft.com/office/drawing/2014/main" id="{EF030EAE-185F-468C-BFA2-15A0CC4E4E4A}"/>
              </a:ext>
            </a:extLst>
          </p:cNvPr>
          <p:cNvSpPr>
            <a:spLocks noGrp="1" noRot="1" noChangeAspect="1" noChangeArrowheads="1" noTextEdit="1"/>
          </p:cNvSpPr>
          <p:nvPr>
            <p:ph type="sldImg" idx="2"/>
          </p:nvPr>
        </p:nvSpPr>
        <p:spPr bwMode="auto">
          <a:xfrm>
            <a:off x="109538" y="741363"/>
            <a:ext cx="6580187" cy="370205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09925" name="Rectangle 5">
            <a:extLst>
              <a:ext uri="{FF2B5EF4-FFF2-40B4-BE49-F238E27FC236}">
                <a16:creationId xmlns:a16="http://schemas.microsoft.com/office/drawing/2014/main" id="{5FEC28C1-7A48-4A54-B0F5-58427C0DE734}"/>
              </a:ext>
            </a:extLst>
          </p:cNvPr>
          <p:cNvSpPr>
            <a:spLocks noGrp="1" noChangeArrowheads="1"/>
          </p:cNvSpPr>
          <p:nvPr>
            <p:ph type="body" sz="quarter" idx="3"/>
          </p:nvPr>
        </p:nvSpPr>
        <p:spPr bwMode="auto">
          <a:xfrm>
            <a:off x="679450" y="4691063"/>
            <a:ext cx="5438775" cy="4443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09926" name="Rectangle 6">
            <a:extLst>
              <a:ext uri="{FF2B5EF4-FFF2-40B4-BE49-F238E27FC236}">
                <a16:creationId xmlns:a16="http://schemas.microsoft.com/office/drawing/2014/main" id="{956C698C-7125-4372-ACCD-D7DCA943BB4A}"/>
              </a:ext>
            </a:extLst>
          </p:cNvPr>
          <p:cNvSpPr>
            <a:spLocks noGrp="1" noChangeArrowheads="1"/>
          </p:cNvSpPr>
          <p:nvPr>
            <p:ph type="ftr" sz="quarter" idx="4"/>
          </p:nvPr>
        </p:nvSpPr>
        <p:spPr bwMode="auto">
          <a:xfrm>
            <a:off x="0" y="9378950"/>
            <a:ext cx="29464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sz="1200">
                <a:latin typeface="Arial" charset="0"/>
              </a:defRPr>
            </a:lvl1pPr>
          </a:lstStyle>
          <a:p>
            <a:pPr>
              <a:defRPr/>
            </a:pPr>
            <a:endParaRPr lang="en-US" altLang="zh-CN"/>
          </a:p>
        </p:txBody>
      </p:sp>
      <p:sp>
        <p:nvSpPr>
          <p:cNvPr id="209927" name="Rectangle 7">
            <a:extLst>
              <a:ext uri="{FF2B5EF4-FFF2-40B4-BE49-F238E27FC236}">
                <a16:creationId xmlns:a16="http://schemas.microsoft.com/office/drawing/2014/main" id="{E2E6E59F-1F35-4560-9775-8133E93F5B23}"/>
              </a:ext>
            </a:extLst>
          </p:cNvPr>
          <p:cNvSpPr>
            <a:spLocks noGrp="1" noChangeArrowheads="1"/>
          </p:cNvSpPr>
          <p:nvPr>
            <p:ph type="sldNum" sz="quarter" idx="5"/>
          </p:nvPr>
        </p:nvSpPr>
        <p:spPr bwMode="auto">
          <a:xfrm>
            <a:off x="3849688" y="9378950"/>
            <a:ext cx="29464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atin typeface="Arial" panose="020B0604020202020204" pitchFamily="34" charset="0"/>
              </a:defRPr>
            </a:lvl1pPr>
          </a:lstStyle>
          <a:p>
            <a:pPr>
              <a:defRPr/>
            </a:pPr>
            <a:fld id="{4F12B5F9-4FE7-4431-9582-311E3B80F489}" type="slidenum">
              <a:rPr lang="en-US" altLang="zh-CN"/>
              <a:pPr>
                <a:defRPr/>
              </a:pPr>
              <a:t>‹#›</a:t>
            </a:fld>
            <a:endParaRPr lang="en-US" altLang="zh-CN"/>
          </a:p>
        </p:txBody>
      </p:sp>
    </p:spTree>
    <p:extLst>
      <p:ext uri="{BB962C8B-B14F-4D97-AF65-F5344CB8AC3E}">
        <p14:creationId xmlns:p14="http://schemas.microsoft.com/office/powerpoint/2010/main" val="39259361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1">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1898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单人介绍">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BB8D9212-3DCD-4931-BEBD-FCBF0E87DA8E}"/>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F0C6CE3E-F628-4DC0-9F26-62D0C37CBED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A04A8A5-53A9-4ABD-967E-C8C64909B2DA}"/>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6" name="组合 5">
            <a:extLst>
              <a:ext uri="{FF2B5EF4-FFF2-40B4-BE49-F238E27FC236}">
                <a16:creationId xmlns:a16="http://schemas.microsoft.com/office/drawing/2014/main" id="{9BF1744D-C5B7-40AE-8F1B-05D3CB39E94F}"/>
              </a:ext>
            </a:extLst>
          </p:cNvPr>
          <p:cNvGrpSpPr/>
          <p:nvPr userDrawn="1"/>
        </p:nvGrpSpPr>
        <p:grpSpPr>
          <a:xfrm>
            <a:off x="399002" y="1086761"/>
            <a:ext cx="4957524" cy="4606485"/>
            <a:chOff x="703035" y="1086761"/>
            <a:chExt cx="4957524" cy="4606485"/>
          </a:xfrm>
        </p:grpSpPr>
        <p:sp>
          <p:nvSpPr>
            <p:cNvPr id="7" name="任意多边形: 形状 6">
              <a:extLst>
                <a:ext uri="{FF2B5EF4-FFF2-40B4-BE49-F238E27FC236}">
                  <a16:creationId xmlns:a16="http://schemas.microsoft.com/office/drawing/2014/main" id="{765761A5-2B5A-4276-B2BC-BEAC27DBE5D0}"/>
                </a:ext>
              </a:extLst>
            </p:cNvPr>
            <p:cNvSpPr/>
            <p:nvPr/>
          </p:nvSpPr>
          <p:spPr>
            <a:xfrm rot="10015880">
              <a:off x="3385211" y="1086761"/>
              <a:ext cx="2275348" cy="4564647"/>
            </a:xfrm>
            <a:custGeom>
              <a:avLst/>
              <a:gdLst>
                <a:gd name="connsiteX0" fmla="*/ 2209501 w 2209501"/>
                <a:gd name="connsiteY0" fmla="*/ 0 h 4432548"/>
                <a:gd name="connsiteX1" fmla="*/ 2209501 w 2209501"/>
                <a:gd name="connsiteY1" fmla="*/ 4432548 h 4432548"/>
                <a:gd name="connsiteX2" fmla="*/ 1989997 w 2209501"/>
                <a:gd name="connsiteY2" fmla="*/ 4421464 h 4432548"/>
                <a:gd name="connsiteX3" fmla="*/ 0 w 2209501"/>
                <a:gd name="connsiteY3" fmla="*/ 2216274 h 4432548"/>
                <a:gd name="connsiteX4" fmla="*/ 1989997 w 2209501"/>
                <a:gd name="connsiteY4" fmla="*/ 11085 h 4432548"/>
                <a:gd name="connsiteX0" fmla="*/ 2209501 w 2211099"/>
                <a:gd name="connsiteY0" fmla="*/ 0 h 4432548"/>
                <a:gd name="connsiteX1" fmla="*/ 2211099 w 2211099"/>
                <a:gd name="connsiteY1" fmla="*/ 2248887 h 4432548"/>
                <a:gd name="connsiteX2" fmla="*/ 2209501 w 2211099"/>
                <a:gd name="connsiteY2" fmla="*/ 4432548 h 4432548"/>
                <a:gd name="connsiteX3" fmla="*/ 1989997 w 2211099"/>
                <a:gd name="connsiteY3" fmla="*/ 4421464 h 4432548"/>
                <a:gd name="connsiteX4" fmla="*/ 0 w 2211099"/>
                <a:gd name="connsiteY4" fmla="*/ 2216274 h 4432548"/>
                <a:gd name="connsiteX5" fmla="*/ 1989997 w 2211099"/>
                <a:gd name="connsiteY5" fmla="*/ 11085 h 4432548"/>
                <a:gd name="connsiteX6" fmla="*/ 2209501 w 2211099"/>
                <a:gd name="connsiteY6" fmla="*/ 0 h 4432548"/>
                <a:gd name="connsiteX0" fmla="*/ 2211099 w 2302539"/>
                <a:gd name="connsiteY0" fmla="*/ 2248887 h 4432548"/>
                <a:gd name="connsiteX1" fmla="*/ 2209501 w 2302539"/>
                <a:gd name="connsiteY1" fmla="*/ 4432548 h 4432548"/>
                <a:gd name="connsiteX2" fmla="*/ 1989997 w 2302539"/>
                <a:gd name="connsiteY2" fmla="*/ 4421464 h 4432548"/>
                <a:gd name="connsiteX3" fmla="*/ 0 w 2302539"/>
                <a:gd name="connsiteY3" fmla="*/ 2216274 h 4432548"/>
                <a:gd name="connsiteX4" fmla="*/ 1989997 w 2302539"/>
                <a:gd name="connsiteY4" fmla="*/ 11085 h 4432548"/>
                <a:gd name="connsiteX5" fmla="*/ 2209501 w 2302539"/>
                <a:gd name="connsiteY5" fmla="*/ 0 h 4432548"/>
                <a:gd name="connsiteX6" fmla="*/ 2302539 w 2302539"/>
                <a:gd name="connsiteY6" fmla="*/ 2340327 h 4432548"/>
                <a:gd name="connsiteX0" fmla="*/ 2211099 w 2211099"/>
                <a:gd name="connsiteY0" fmla="*/ 2248887 h 4432548"/>
                <a:gd name="connsiteX1" fmla="*/ 2209501 w 2211099"/>
                <a:gd name="connsiteY1" fmla="*/ 4432548 h 4432548"/>
                <a:gd name="connsiteX2" fmla="*/ 1989997 w 2211099"/>
                <a:gd name="connsiteY2" fmla="*/ 4421464 h 4432548"/>
                <a:gd name="connsiteX3" fmla="*/ 0 w 2211099"/>
                <a:gd name="connsiteY3" fmla="*/ 2216274 h 4432548"/>
                <a:gd name="connsiteX4" fmla="*/ 1989997 w 2211099"/>
                <a:gd name="connsiteY4" fmla="*/ 11085 h 4432548"/>
                <a:gd name="connsiteX5" fmla="*/ 2209501 w 2211099"/>
                <a:gd name="connsiteY5" fmla="*/ 0 h 4432548"/>
                <a:gd name="connsiteX0" fmla="*/ 2209501 w 2209501"/>
                <a:gd name="connsiteY0" fmla="*/ 4432548 h 4432548"/>
                <a:gd name="connsiteX1" fmla="*/ 1989997 w 2209501"/>
                <a:gd name="connsiteY1" fmla="*/ 4421464 h 4432548"/>
                <a:gd name="connsiteX2" fmla="*/ 0 w 2209501"/>
                <a:gd name="connsiteY2" fmla="*/ 2216274 h 4432548"/>
                <a:gd name="connsiteX3" fmla="*/ 1989997 w 2209501"/>
                <a:gd name="connsiteY3" fmla="*/ 11085 h 4432548"/>
                <a:gd name="connsiteX4" fmla="*/ 2209501 w 2209501"/>
                <a:gd name="connsiteY4" fmla="*/ 0 h 44325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9501" h="4432548">
                  <a:moveTo>
                    <a:pt x="2209501" y="4432548"/>
                  </a:moveTo>
                  <a:lnTo>
                    <a:pt x="1989997" y="4421464"/>
                  </a:lnTo>
                  <a:cubicBezTo>
                    <a:pt x="872246" y="4307950"/>
                    <a:pt x="0" y="3363974"/>
                    <a:pt x="0" y="2216274"/>
                  </a:cubicBezTo>
                  <a:cubicBezTo>
                    <a:pt x="0" y="1068575"/>
                    <a:pt x="872246" y="124599"/>
                    <a:pt x="1989997" y="11085"/>
                  </a:cubicBezTo>
                  <a:lnTo>
                    <a:pt x="2209501"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8" name="组合 7">
              <a:extLst>
                <a:ext uri="{FF2B5EF4-FFF2-40B4-BE49-F238E27FC236}">
                  <a16:creationId xmlns:a16="http://schemas.microsoft.com/office/drawing/2014/main" id="{019C5247-F939-44FB-924E-E42D105D9E5D}"/>
                </a:ext>
              </a:extLst>
            </p:cNvPr>
            <p:cNvGrpSpPr/>
            <p:nvPr/>
          </p:nvGrpSpPr>
          <p:grpSpPr>
            <a:xfrm>
              <a:off x="703035" y="1374365"/>
              <a:ext cx="4837299" cy="4318881"/>
              <a:chOff x="703035" y="1374365"/>
              <a:chExt cx="4837299" cy="4318881"/>
            </a:xfrm>
          </p:grpSpPr>
          <p:sp>
            <p:nvSpPr>
              <p:cNvPr id="10" name="任意多边形: 形状 9">
                <a:extLst>
                  <a:ext uri="{FF2B5EF4-FFF2-40B4-BE49-F238E27FC236}">
                    <a16:creationId xmlns:a16="http://schemas.microsoft.com/office/drawing/2014/main" id="{94AACD51-675E-4447-A4E2-A632F9B3909C}"/>
                  </a:ext>
                </a:extLst>
              </p:cNvPr>
              <p:cNvSpPr/>
              <p:nvPr/>
            </p:nvSpPr>
            <p:spPr>
              <a:xfrm>
                <a:off x="1336624" y="1528777"/>
                <a:ext cx="4164314" cy="4164469"/>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椭圆 10">
                <a:extLst>
                  <a:ext uri="{FF2B5EF4-FFF2-40B4-BE49-F238E27FC236}">
                    <a16:creationId xmlns:a16="http://schemas.microsoft.com/office/drawing/2014/main" id="{A0CACCD3-CFED-493C-95DB-9427A42177FA}"/>
                  </a:ext>
                </a:extLst>
              </p:cNvPr>
              <p:cNvSpPr/>
              <p:nvPr/>
            </p:nvSpPr>
            <p:spPr>
              <a:xfrm>
                <a:off x="2801074" y="1374365"/>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D2720566-AD26-46F0-BBE9-F51A5747FEFE}"/>
                  </a:ext>
                </a:extLst>
              </p:cNvPr>
              <p:cNvGrpSpPr/>
              <p:nvPr/>
            </p:nvGrpSpPr>
            <p:grpSpPr>
              <a:xfrm>
                <a:off x="703035" y="2791613"/>
                <a:ext cx="2303860" cy="2763395"/>
                <a:chOff x="667909" y="2831346"/>
                <a:chExt cx="2303860" cy="2763395"/>
              </a:xfrm>
            </p:grpSpPr>
            <p:sp>
              <p:nvSpPr>
                <p:cNvPr id="14" name="任意多边形: 形状 13">
                  <a:extLst>
                    <a:ext uri="{FF2B5EF4-FFF2-40B4-BE49-F238E27FC236}">
                      <a16:creationId xmlns:a16="http://schemas.microsoft.com/office/drawing/2014/main" id="{87CB537F-2514-488C-9645-1F6ACEAEBECF}"/>
                    </a:ext>
                  </a:extLst>
                </p:cNvPr>
                <p:cNvSpPr/>
                <p:nvPr/>
              </p:nvSpPr>
              <p:spPr>
                <a:xfrm rot="18225743">
                  <a:off x="682165" y="2817090"/>
                  <a:ext cx="2275348" cy="2303860"/>
                </a:xfrm>
                <a:custGeom>
                  <a:avLst/>
                  <a:gdLst>
                    <a:gd name="connsiteX0" fmla="*/ 2422212 w 2422212"/>
                    <a:gd name="connsiteY0" fmla="*/ 2452564 h 2452564"/>
                    <a:gd name="connsiteX1" fmla="*/ 1086 w 2422212"/>
                    <a:gd name="connsiteY1" fmla="*/ 2452564 h 2452564"/>
                    <a:gd name="connsiteX2" fmla="*/ 0 w 2422212"/>
                    <a:gd name="connsiteY2" fmla="*/ 2429638 h 2452564"/>
                    <a:gd name="connsiteX3" fmla="*/ 2181576 w 2422212"/>
                    <a:gd name="connsiteY3" fmla="*/ 12152 h 2452564"/>
                    <a:gd name="connsiteX4" fmla="*/ 2422212 w 2422212"/>
                    <a:gd name="connsiteY4" fmla="*/ 0 h 2452564"/>
                    <a:gd name="connsiteX0" fmla="*/ 2422212 w 2513652"/>
                    <a:gd name="connsiteY0" fmla="*/ 2452564 h 2544004"/>
                    <a:gd name="connsiteX1" fmla="*/ 1086 w 2513652"/>
                    <a:gd name="connsiteY1" fmla="*/ 2452564 h 2544004"/>
                    <a:gd name="connsiteX2" fmla="*/ 0 w 2513652"/>
                    <a:gd name="connsiteY2" fmla="*/ 2429638 h 2544004"/>
                    <a:gd name="connsiteX3" fmla="*/ 2181576 w 2513652"/>
                    <a:gd name="connsiteY3" fmla="*/ 12152 h 2544004"/>
                    <a:gd name="connsiteX4" fmla="*/ 2422212 w 2513652"/>
                    <a:gd name="connsiteY4" fmla="*/ 0 h 2544004"/>
                    <a:gd name="connsiteX5" fmla="*/ 2513652 w 2513652"/>
                    <a:gd name="connsiteY5" fmla="*/ 2544004 h 2544004"/>
                    <a:gd name="connsiteX0" fmla="*/ 1086 w 2513652"/>
                    <a:gd name="connsiteY0" fmla="*/ 2452564 h 2544004"/>
                    <a:gd name="connsiteX1" fmla="*/ 0 w 2513652"/>
                    <a:gd name="connsiteY1" fmla="*/ 2429638 h 2544004"/>
                    <a:gd name="connsiteX2" fmla="*/ 2181576 w 2513652"/>
                    <a:gd name="connsiteY2" fmla="*/ 12152 h 2544004"/>
                    <a:gd name="connsiteX3" fmla="*/ 2422212 w 2513652"/>
                    <a:gd name="connsiteY3" fmla="*/ 0 h 2544004"/>
                    <a:gd name="connsiteX4" fmla="*/ 2513652 w 2513652"/>
                    <a:gd name="connsiteY4" fmla="*/ 2544004 h 2544004"/>
                    <a:gd name="connsiteX0" fmla="*/ 1086 w 2422212"/>
                    <a:gd name="connsiteY0" fmla="*/ 2452564 h 2452564"/>
                    <a:gd name="connsiteX1" fmla="*/ 0 w 2422212"/>
                    <a:gd name="connsiteY1" fmla="*/ 2429638 h 2452564"/>
                    <a:gd name="connsiteX2" fmla="*/ 2181576 w 2422212"/>
                    <a:gd name="connsiteY2" fmla="*/ 12152 h 2452564"/>
                    <a:gd name="connsiteX3" fmla="*/ 2422212 w 2422212"/>
                    <a:gd name="connsiteY3" fmla="*/ 0 h 2452564"/>
                  </a:gdLst>
                  <a:ahLst/>
                  <a:cxnLst>
                    <a:cxn ang="0">
                      <a:pos x="connsiteX0" y="connsiteY0"/>
                    </a:cxn>
                    <a:cxn ang="0">
                      <a:pos x="connsiteX1" y="connsiteY1"/>
                    </a:cxn>
                    <a:cxn ang="0">
                      <a:pos x="connsiteX2" y="connsiteY2"/>
                    </a:cxn>
                    <a:cxn ang="0">
                      <a:pos x="connsiteX3" y="connsiteY3"/>
                    </a:cxn>
                  </a:cxnLst>
                  <a:rect l="l" t="t" r="r" b="b"/>
                  <a:pathLst>
                    <a:path w="2422212" h="2452564">
                      <a:moveTo>
                        <a:pt x="1086" y="2452564"/>
                      </a:moveTo>
                      <a:lnTo>
                        <a:pt x="0" y="2429638"/>
                      </a:lnTo>
                      <a:cubicBezTo>
                        <a:pt x="0" y="1171448"/>
                        <a:pt x="956218" y="136595"/>
                        <a:pt x="2181576" y="12152"/>
                      </a:cubicBezTo>
                      <a:lnTo>
                        <a:pt x="2422212"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椭圆 14">
                  <a:extLst>
                    <a:ext uri="{FF2B5EF4-FFF2-40B4-BE49-F238E27FC236}">
                      <a16:creationId xmlns:a16="http://schemas.microsoft.com/office/drawing/2014/main" id="{68899CAF-78A8-4756-B081-66063D7B10E5}"/>
                    </a:ext>
                  </a:extLst>
                </p:cNvPr>
                <p:cNvSpPr/>
                <p:nvPr/>
              </p:nvSpPr>
              <p:spPr>
                <a:xfrm>
                  <a:off x="2079475" y="5497213"/>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椭圆 12">
                <a:extLst>
                  <a:ext uri="{FF2B5EF4-FFF2-40B4-BE49-F238E27FC236}">
                    <a16:creationId xmlns:a16="http://schemas.microsoft.com/office/drawing/2014/main" id="{06333FFF-5688-4F93-9839-C31FDDAB49F9}"/>
                  </a:ext>
                </a:extLst>
              </p:cNvPr>
              <p:cNvSpPr/>
              <p:nvPr/>
            </p:nvSpPr>
            <p:spPr>
              <a:xfrm>
                <a:off x="5442806" y="3611011"/>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
        <p:nvSpPr>
          <p:cNvPr id="17" name="图片占位符 16">
            <a:extLst>
              <a:ext uri="{FF2B5EF4-FFF2-40B4-BE49-F238E27FC236}">
                <a16:creationId xmlns:a16="http://schemas.microsoft.com/office/drawing/2014/main" id="{81E97ED8-AB58-4D06-9D80-B989AC3501DA}"/>
              </a:ext>
            </a:extLst>
          </p:cNvPr>
          <p:cNvSpPr>
            <a:spLocks noGrp="1"/>
          </p:cNvSpPr>
          <p:nvPr>
            <p:ph type="pic" sz="quarter" idx="13"/>
          </p:nvPr>
        </p:nvSpPr>
        <p:spPr>
          <a:xfrm>
            <a:off x="1239984" y="1740365"/>
            <a:ext cx="3731695" cy="3731695"/>
          </a:xfrm>
          <a:prstGeom prst="ellipse">
            <a:avLst/>
          </a:prstGeom>
        </p:spPr>
        <p:txBody>
          <a:bodyPr/>
          <a:lstStyle/>
          <a:p>
            <a:endParaRPr lang="zh-CN" altLang="en-US"/>
          </a:p>
        </p:txBody>
      </p:sp>
      <p:grpSp>
        <p:nvGrpSpPr>
          <p:cNvPr id="16" name="组合 15">
            <a:extLst>
              <a:ext uri="{FF2B5EF4-FFF2-40B4-BE49-F238E27FC236}">
                <a16:creationId xmlns:a16="http://schemas.microsoft.com/office/drawing/2014/main" id="{BC7B29BC-2EFB-4898-935D-6555CD278FB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8" name="Freeform 19">
              <a:extLst>
                <a:ext uri="{FF2B5EF4-FFF2-40B4-BE49-F238E27FC236}">
                  <a16:creationId xmlns:a16="http://schemas.microsoft.com/office/drawing/2014/main" id="{A8CD631D-865C-4B12-BE50-33850BEE7105}"/>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20">
              <a:extLst>
                <a:ext uri="{FF2B5EF4-FFF2-40B4-BE49-F238E27FC236}">
                  <a16:creationId xmlns:a16="http://schemas.microsoft.com/office/drawing/2014/main" id="{BDDD1872-3AD5-452B-97E2-AA2D6E61CA43}"/>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2">
              <a:extLst>
                <a:ext uri="{FF2B5EF4-FFF2-40B4-BE49-F238E27FC236}">
                  <a16:creationId xmlns:a16="http://schemas.microsoft.com/office/drawing/2014/main" id="{18B3E5A3-0E42-4D36-BD1B-5F0FEA71DB3E}"/>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3">
              <a:extLst>
                <a:ext uri="{FF2B5EF4-FFF2-40B4-BE49-F238E27FC236}">
                  <a16:creationId xmlns:a16="http://schemas.microsoft.com/office/drawing/2014/main" id="{40241421-76BC-4EE5-8C0D-69E50E86F913}"/>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4">
              <a:extLst>
                <a:ext uri="{FF2B5EF4-FFF2-40B4-BE49-F238E27FC236}">
                  <a16:creationId xmlns:a16="http://schemas.microsoft.com/office/drawing/2014/main" id="{656037F2-C138-40D7-8425-3DCDFC3E7EAD}"/>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5">
              <a:extLst>
                <a:ext uri="{FF2B5EF4-FFF2-40B4-BE49-F238E27FC236}">
                  <a16:creationId xmlns:a16="http://schemas.microsoft.com/office/drawing/2014/main" id="{9191F881-30AC-4421-8BEF-B3B194959CA9}"/>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6">
              <a:extLst>
                <a:ext uri="{FF2B5EF4-FFF2-40B4-BE49-F238E27FC236}">
                  <a16:creationId xmlns:a16="http://schemas.microsoft.com/office/drawing/2014/main" id="{9F6EF83B-0289-497A-9AD9-AB91823193D0}"/>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31">
              <a:extLst>
                <a:ext uri="{FF2B5EF4-FFF2-40B4-BE49-F238E27FC236}">
                  <a16:creationId xmlns:a16="http://schemas.microsoft.com/office/drawing/2014/main" id="{9363C73E-0286-4602-BA4D-8D4F99658DB2}"/>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3">
              <a:extLst>
                <a:ext uri="{FF2B5EF4-FFF2-40B4-BE49-F238E27FC236}">
                  <a16:creationId xmlns:a16="http://schemas.microsoft.com/office/drawing/2014/main" id="{C67E67C5-5910-4440-B3BC-7B18C08DCCEF}"/>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5">
              <a:extLst>
                <a:ext uri="{FF2B5EF4-FFF2-40B4-BE49-F238E27FC236}">
                  <a16:creationId xmlns:a16="http://schemas.microsoft.com/office/drawing/2014/main" id="{2720BD37-FD4C-461C-9968-047D06A1F32E}"/>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6">
              <a:extLst>
                <a:ext uri="{FF2B5EF4-FFF2-40B4-BE49-F238E27FC236}">
                  <a16:creationId xmlns:a16="http://schemas.microsoft.com/office/drawing/2014/main" id="{CEAA37DA-C869-473E-8986-A4E1D6AA450A}"/>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8">
              <a:extLst>
                <a:ext uri="{FF2B5EF4-FFF2-40B4-BE49-F238E27FC236}">
                  <a16:creationId xmlns:a16="http://schemas.microsoft.com/office/drawing/2014/main" id="{6C3F48E3-5834-4A77-9BE0-C9A98EADB389}"/>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9">
              <a:extLst>
                <a:ext uri="{FF2B5EF4-FFF2-40B4-BE49-F238E27FC236}">
                  <a16:creationId xmlns:a16="http://schemas.microsoft.com/office/drawing/2014/main" id="{B5CFDC36-05C8-489E-9C6E-56F8CCE3AC6E}"/>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40">
              <a:extLst>
                <a:ext uri="{FF2B5EF4-FFF2-40B4-BE49-F238E27FC236}">
                  <a16:creationId xmlns:a16="http://schemas.microsoft.com/office/drawing/2014/main" id="{7F51A8DA-DDF1-480B-AB63-403785C7B9FE}"/>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2" name="文本框 31">
            <a:extLst>
              <a:ext uri="{FF2B5EF4-FFF2-40B4-BE49-F238E27FC236}">
                <a16:creationId xmlns:a16="http://schemas.microsoft.com/office/drawing/2014/main" id="{65517616-C671-4F0E-BD7E-8C6ECCAC1725}"/>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79" name="矩形: 圆角 78">
            <a:extLst>
              <a:ext uri="{FF2B5EF4-FFF2-40B4-BE49-F238E27FC236}">
                <a16:creationId xmlns:a16="http://schemas.microsoft.com/office/drawing/2014/main" id="{035B8D2A-43A2-4407-A220-A149590E2EF7}"/>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0" name="组合 79">
            <a:extLst>
              <a:ext uri="{FF2B5EF4-FFF2-40B4-BE49-F238E27FC236}">
                <a16:creationId xmlns:a16="http://schemas.microsoft.com/office/drawing/2014/main" id="{81F51E45-3002-44CF-938B-2F25F6CDD35B}"/>
              </a:ext>
            </a:extLst>
          </p:cNvPr>
          <p:cNvGrpSpPr/>
          <p:nvPr userDrawn="1"/>
        </p:nvGrpSpPr>
        <p:grpSpPr>
          <a:xfrm>
            <a:off x="237423" y="135299"/>
            <a:ext cx="847682" cy="847682"/>
            <a:chOff x="237423" y="135299"/>
            <a:chExt cx="847682" cy="847682"/>
          </a:xfrm>
        </p:grpSpPr>
        <p:sp>
          <p:nvSpPr>
            <p:cNvPr id="81" name="椭圆 80">
              <a:extLst>
                <a:ext uri="{FF2B5EF4-FFF2-40B4-BE49-F238E27FC236}">
                  <a16:creationId xmlns:a16="http://schemas.microsoft.com/office/drawing/2014/main" id="{A2075834-7CF6-49DC-906C-7027DB9B2AA9}"/>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6513DCB0-0172-446C-9035-63937335E324}"/>
                </a:ext>
              </a:extLst>
            </p:cNvPr>
            <p:cNvGrpSpPr/>
            <p:nvPr/>
          </p:nvGrpSpPr>
          <p:grpSpPr>
            <a:xfrm>
              <a:off x="293735" y="191234"/>
              <a:ext cx="735058" cy="735811"/>
              <a:chOff x="3497262" y="849313"/>
              <a:chExt cx="4651376" cy="4656138"/>
            </a:xfrm>
            <a:solidFill>
              <a:schemeClr val="accent1"/>
            </a:solidFill>
          </p:grpSpPr>
          <p:sp>
            <p:nvSpPr>
              <p:cNvPr id="83" name="Freeform 7">
                <a:extLst>
                  <a:ext uri="{FF2B5EF4-FFF2-40B4-BE49-F238E27FC236}">
                    <a16:creationId xmlns:a16="http://schemas.microsoft.com/office/drawing/2014/main" id="{54379FBD-1B40-4C81-B7C3-A89D5C546C91}"/>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9">
                <a:extLst>
                  <a:ext uri="{FF2B5EF4-FFF2-40B4-BE49-F238E27FC236}">
                    <a16:creationId xmlns:a16="http://schemas.microsoft.com/office/drawing/2014/main" id="{AEC09464-0138-4C5E-A848-E65478086F1F}"/>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0">
                <a:extLst>
                  <a:ext uri="{FF2B5EF4-FFF2-40B4-BE49-F238E27FC236}">
                    <a16:creationId xmlns:a16="http://schemas.microsoft.com/office/drawing/2014/main" id="{789E8E97-3F90-4DD1-98BC-19E9638F23E7}"/>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1">
                <a:extLst>
                  <a:ext uri="{FF2B5EF4-FFF2-40B4-BE49-F238E27FC236}">
                    <a16:creationId xmlns:a16="http://schemas.microsoft.com/office/drawing/2014/main" id="{C37C9AF7-AF48-45D4-BC05-465450B9C3F9}"/>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2">
                <a:extLst>
                  <a:ext uri="{FF2B5EF4-FFF2-40B4-BE49-F238E27FC236}">
                    <a16:creationId xmlns:a16="http://schemas.microsoft.com/office/drawing/2014/main" id="{265CAAE2-2227-4638-A6B7-02152031967C}"/>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3">
                <a:extLst>
                  <a:ext uri="{FF2B5EF4-FFF2-40B4-BE49-F238E27FC236}">
                    <a16:creationId xmlns:a16="http://schemas.microsoft.com/office/drawing/2014/main" id="{245C728B-137A-4FC0-9C2C-2AADCB5DB06A}"/>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4">
                <a:extLst>
                  <a:ext uri="{FF2B5EF4-FFF2-40B4-BE49-F238E27FC236}">
                    <a16:creationId xmlns:a16="http://schemas.microsoft.com/office/drawing/2014/main" id="{35AE189C-633F-4879-B9AC-FEBAB8DD166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5">
                <a:extLst>
                  <a:ext uri="{FF2B5EF4-FFF2-40B4-BE49-F238E27FC236}">
                    <a16:creationId xmlns:a16="http://schemas.microsoft.com/office/drawing/2014/main" id="{0DE9F9D0-D7F3-4EB3-98F9-2043C46E1BE7}"/>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6">
                <a:extLst>
                  <a:ext uri="{FF2B5EF4-FFF2-40B4-BE49-F238E27FC236}">
                    <a16:creationId xmlns:a16="http://schemas.microsoft.com/office/drawing/2014/main" id="{B0F6E88D-81B0-46BD-A491-CE05B563D033}"/>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7">
                <a:extLst>
                  <a:ext uri="{FF2B5EF4-FFF2-40B4-BE49-F238E27FC236}">
                    <a16:creationId xmlns:a16="http://schemas.microsoft.com/office/drawing/2014/main" id="{EFB5C5B7-B6DD-4B50-9930-25086831FE03}"/>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8">
                <a:extLst>
                  <a:ext uri="{FF2B5EF4-FFF2-40B4-BE49-F238E27FC236}">
                    <a16:creationId xmlns:a16="http://schemas.microsoft.com/office/drawing/2014/main" id="{3BACE896-075D-45CF-8441-C716D9169B6C}"/>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9">
                <a:extLst>
                  <a:ext uri="{FF2B5EF4-FFF2-40B4-BE49-F238E27FC236}">
                    <a16:creationId xmlns:a16="http://schemas.microsoft.com/office/drawing/2014/main" id="{E2F4A89B-6E56-48F5-84E7-1EBB2B41A0E6}"/>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0">
                <a:extLst>
                  <a:ext uri="{FF2B5EF4-FFF2-40B4-BE49-F238E27FC236}">
                    <a16:creationId xmlns:a16="http://schemas.microsoft.com/office/drawing/2014/main" id="{6C9F540E-34FB-4102-8FFC-CA87241132CF}"/>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1">
                <a:extLst>
                  <a:ext uri="{FF2B5EF4-FFF2-40B4-BE49-F238E27FC236}">
                    <a16:creationId xmlns:a16="http://schemas.microsoft.com/office/drawing/2014/main" id="{833E333D-5631-4C2A-AEDF-627AA1BF02DB}"/>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2">
                <a:extLst>
                  <a:ext uri="{FF2B5EF4-FFF2-40B4-BE49-F238E27FC236}">
                    <a16:creationId xmlns:a16="http://schemas.microsoft.com/office/drawing/2014/main" id="{2724BC0C-1A87-4833-A5A8-FAD68175A0F2}"/>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3">
                <a:extLst>
                  <a:ext uri="{FF2B5EF4-FFF2-40B4-BE49-F238E27FC236}">
                    <a16:creationId xmlns:a16="http://schemas.microsoft.com/office/drawing/2014/main" id="{B96CF82B-3BE5-4537-A9C7-7C20215E28A9}"/>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4">
                <a:extLst>
                  <a:ext uri="{FF2B5EF4-FFF2-40B4-BE49-F238E27FC236}">
                    <a16:creationId xmlns:a16="http://schemas.microsoft.com/office/drawing/2014/main" id="{F7568CF8-8451-4548-97C9-560C775D7CDE}"/>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5">
                <a:extLst>
                  <a:ext uri="{FF2B5EF4-FFF2-40B4-BE49-F238E27FC236}">
                    <a16:creationId xmlns:a16="http://schemas.microsoft.com/office/drawing/2014/main" id="{8FFD4888-CD80-4838-8FCC-274A2A3FE7DC}"/>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6">
                <a:extLst>
                  <a:ext uri="{FF2B5EF4-FFF2-40B4-BE49-F238E27FC236}">
                    <a16:creationId xmlns:a16="http://schemas.microsoft.com/office/drawing/2014/main" id="{F23A028B-60D1-4DC9-B53C-88CFE039CD1B}"/>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7">
                <a:extLst>
                  <a:ext uri="{FF2B5EF4-FFF2-40B4-BE49-F238E27FC236}">
                    <a16:creationId xmlns:a16="http://schemas.microsoft.com/office/drawing/2014/main" id="{46806C70-31E5-4A59-ACAF-A9397D4C0978}"/>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8">
                <a:extLst>
                  <a:ext uri="{FF2B5EF4-FFF2-40B4-BE49-F238E27FC236}">
                    <a16:creationId xmlns:a16="http://schemas.microsoft.com/office/drawing/2014/main" id="{42067DC2-839F-4D21-8271-487B4B7BC5EE}"/>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9">
                <a:extLst>
                  <a:ext uri="{FF2B5EF4-FFF2-40B4-BE49-F238E27FC236}">
                    <a16:creationId xmlns:a16="http://schemas.microsoft.com/office/drawing/2014/main" id="{CC961280-6D51-41BD-9904-9B9C59B2E132}"/>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0">
                <a:extLst>
                  <a:ext uri="{FF2B5EF4-FFF2-40B4-BE49-F238E27FC236}">
                    <a16:creationId xmlns:a16="http://schemas.microsoft.com/office/drawing/2014/main" id="{726FCAA5-C384-47B2-BA6F-D8040E2C650F}"/>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1">
                <a:extLst>
                  <a:ext uri="{FF2B5EF4-FFF2-40B4-BE49-F238E27FC236}">
                    <a16:creationId xmlns:a16="http://schemas.microsoft.com/office/drawing/2014/main" id="{278E199E-2982-4E5B-99AF-795D3C20AB2A}"/>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2">
                <a:extLst>
                  <a:ext uri="{FF2B5EF4-FFF2-40B4-BE49-F238E27FC236}">
                    <a16:creationId xmlns:a16="http://schemas.microsoft.com/office/drawing/2014/main" id="{083E4AFF-503E-4375-8663-9C19CB98758D}"/>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3">
                <a:extLst>
                  <a:ext uri="{FF2B5EF4-FFF2-40B4-BE49-F238E27FC236}">
                    <a16:creationId xmlns:a16="http://schemas.microsoft.com/office/drawing/2014/main" id="{257034F5-A5CE-4867-B766-CEAF5FDF19E0}"/>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4">
                <a:extLst>
                  <a:ext uri="{FF2B5EF4-FFF2-40B4-BE49-F238E27FC236}">
                    <a16:creationId xmlns:a16="http://schemas.microsoft.com/office/drawing/2014/main" id="{B677324F-5B8A-40C4-8391-10536492A417}"/>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6">
                <a:extLst>
                  <a:ext uri="{FF2B5EF4-FFF2-40B4-BE49-F238E27FC236}">
                    <a16:creationId xmlns:a16="http://schemas.microsoft.com/office/drawing/2014/main" id="{33C5FBA6-8425-41A9-BB6D-6D07D770B9B1}"/>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7">
                <a:extLst>
                  <a:ext uri="{FF2B5EF4-FFF2-40B4-BE49-F238E27FC236}">
                    <a16:creationId xmlns:a16="http://schemas.microsoft.com/office/drawing/2014/main" id="{1EAEC72F-212E-446C-AC8E-51B5AAE56696}"/>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8">
                <a:extLst>
                  <a:ext uri="{FF2B5EF4-FFF2-40B4-BE49-F238E27FC236}">
                    <a16:creationId xmlns:a16="http://schemas.microsoft.com/office/drawing/2014/main" id="{D50BB0F3-91EE-4F6E-9DEB-F28A167C091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9">
                <a:extLst>
                  <a:ext uri="{FF2B5EF4-FFF2-40B4-BE49-F238E27FC236}">
                    <a16:creationId xmlns:a16="http://schemas.microsoft.com/office/drawing/2014/main" id="{047F238E-6F04-470C-82C7-C3232EF59302}"/>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50">
                <a:extLst>
                  <a:ext uri="{FF2B5EF4-FFF2-40B4-BE49-F238E27FC236}">
                    <a16:creationId xmlns:a16="http://schemas.microsoft.com/office/drawing/2014/main" id="{F35DFDBF-6605-4D02-9DCA-56168E3C5052}"/>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51">
                <a:extLst>
                  <a:ext uri="{FF2B5EF4-FFF2-40B4-BE49-F238E27FC236}">
                    <a16:creationId xmlns:a16="http://schemas.microsoft.com/office/drawing/2014/main" id="{90CCF1FE-F9BC-445B-B66C-213050E2C6AC}"/>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2">
                <a:extLst>
                  <a:ext uri="{FF2B5EF4-FFF2-40B4-BE49-F238E27FC236}">
                    <a16:creationId xmlns:a16="http://schemas.microsoft.com/office/drawing/2014/main" id="{D905DB53-A024-4886-ACAE-105074A95981}"/>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3">
                <a:extLst>
                  <a:ext uri="{FF2B5EF4-FFF2-40B4-BE49-F238E27FC236}">
                    <a16:creationId xmlns:a16="http://schemas.microsoft.com/office/drawing/2014/main" id="{AEA2733B-C491-413B-9F77-12194F2518BE}"/>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4">
                <a:extLst>
                  <a:ext uri="{FF2B5EF4-FFF2-40B4-BE49-F238E27FC236}">
                    <a16:creationId xmlns:a16="http://schemas.microsoft.com/office/drawing/2014/main" id="{C5573E1C-CC07-42B3-8560-71EDBB4AE005}"/>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5">
                <a:extLst>
                  <a:ext uri="{FF2B5EF4-FFF2-40B4-BE49-F238E27FC236}">
                    <a16:creationId xmlns:a16="http://schemas.microsoft.com/office/drawing/2014/main" id="{1C624D3D-4DBD-4AF7-AC6F-E17D0ED28F73}"/>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6">
                <a:extLst>
                  <a:ext uri="{FF2B5EF4-FFF2-40B4-BE49-F238E27FC236}">
                    <a16:creationId xmlns:a16="http://schemas.microsoft.com/office/drawing/2014/main" id="{E164F06B-EDA0-41A2-AF5E-DB23B82EE88D}"/>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7">
                <a:extLst>
                  <a:ext uri="{FF2B5EF4-FFF2-40B4-BE49-F238E27FC236}">
                    <a16:creationId xmlns:a16="http://schemas.microsoft.com/office/drawing/2014/main" id="{A74A5B77-777E-41BC-8226-CD1747C014EF}"/>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8">
                <a:extLst>
                  <a:ext uri="{FF2B5EF4-FFF2-40B4-BE49-F238E27FC236}">
                    <a16:creationId xmlns:a16="http://schemas.microsoft.com/office/drawing/2014/main" id="{FE43F964-C3BF-402E-850B-BBEBB8BB8D4D}"/>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3" name="文本占位符 65">
            <a:extLst>
              <a:ext uri="{FF2B5EF4-FFF2-40B4-BE49-F238E27FC236}">
                <a16:creationId xmlns:a16="http://schemas.microsoft.com/office/drawing/2014/main" id="{DA6439BD-1319-42E7-98A9-1FEA02E6A1A2}"/>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544595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双人介绍">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E6AFB2F1-50F3-4A88-875A-A4CBB56723FC}"/>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a:extLst>
                <a:ext uri="{FF2B5EF4-FFF2-40B4-BE49-F238E27FC236}">
                  <a16:creationId xmlns:a16="http://schemas.microsoft.com/office/drawing/2014/main" id="{8F92E488-E117-4FA0-8338-0061F7FE943B}"/>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0">
              <a:extLst>
                <a:ext uri="{FF2B5EF4-FFF2-40B4-BE49-F238E27FC236}">
                  <a16:creationId xmlns:a16="http://schemas.microsoft.com/office/drawing/2014/main" id="{DFCE4918-A96B-427E-8510-572712F198D7}"/>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2">
              <a:extLst>
                <a:ext uri="{FF2B5EF4-FFF2-40B4-BE49-F238E27FC236}">
                  <a16:creationId xmlns:a16="http://schemas.microsoft.com/office/drawing/2014/main" id="{D0BD6987-792C-4AFE-96FF-3D932E069660}"/>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3">
              <a:extLst>
                <a:ext uri="{FF2B5EF4-FFF2-40B4-BE49-F238E27FC236}">
                  <a16:creationId xmlns:a16="http://schemas.microsoft.com/office/drawing/2014/main" id="{2C583795-5E83-4D06-A9CA-4DFA5ACACDA5}"/>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4">
              <a:extLst>
                <a:ext uri="{FF2B5EF4-FFF2-40B4-BE49-F238E27FC236}">
                  <a16:creationId xmlns:a16="http://schemas.microsoft.com/office/drawing/2014/main" id="{714FC9DD-229B-4403-827D-5DCABBB886D0}"/>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5">
              <a:extLst>
                <a:ext uri="{FF2B5EF4-FFF2-40B4-BE49-F238E27FC236}">
                  <a16:creationId xmlns:a16="http://schemas.microsoft.com/office/drawing/2014/main" id="{A92BCBA2-B09C-4DFC-BD47-0AD5D4E85CED}"/>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6">
              <a:extLst>
                <a:ext uri="{FF2B5EF4-FFF2-40B4-BE49-F238E27FC236}">
                  <a16:creationId xmlns:a16="http://schemas.microsoft.com/office/drawing/2014/main" id="{B715171A-5531-4011-9D02-8ADBAC29347A}"/>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1">
              <a:extLst>
                <a:ext uri="{FF2B5EF4-FFF2-40B4-BE49-F238E27FC236}">
                  <a16:creationId xmlns:a16="http://schemas.microsoft.com/office/drawing/2014/main" id="{C04E03F7-86FD-44DB-A01D-1532DE22E15A}"/>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3">
              <a:extLst>
                <a:ext uri="{FF2B5EF4-FFF2-40B4-BE49-F238E27FC236}">
                  <a16:creationId xmlns:a16="http://schemas.microsoft.com/office/drawing/2014/main" id="{7F9B46B0-86F5-4505-B3BA-F46133EFD2CD}"/>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5">
              <a:extLst>
                <a:ext uri="{FF2B5EF4-FFF2-40B4-BE49-F238E27FC236}">
                  <a16:creationId xmlns:a16="http://schemas.microsoft.com/office/drawing/2014/main" id="{19F3356C-2371-46A5-BF9F-04F3443EF60A}"/>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6">
              <a:extLst>
                <a:ext uri="{FF2B5EF4-FFF2-40B4-BE49-F238E27FC236}">
                  <a16:creationId xmlns:a16="http://schemas.microsoft.com/office/drawing/2014/main" id="{105CEDF0-A180-4613-B968-212F57F147E6}"/>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8">
              <a:extLst>
                <a:ext uri="{FF2B5EF4-FFF2-40B4-BE49-F238E27FC236}">
                  <a16:creationId xmlns:a16="http://schemas.microsoft.com/office/drawing/2014/main" id="{A50891E9-CB53-455B-809D-93E038FA6B55}"/>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9">
              <a:extLst>
                <a:ext uri="{FF2B5EF4-FFF2-40B4-BE49-F238E27FC236}">
                  <a16:creationId xmlns:a16="http://schemas.microsoft.com/office/drawing/2014/main" id="{0DC2F24F-3905-45E2-8014-EF2847D4DE72}"/>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40">
              <a:extLst>
                <a:ext uri="{FF2B5EF4-FFF2-40B4-BE49-F238E27FC236}">
                  <a16:creationId xmlns:a16="http://schemas.microsoft.com/office/drawing/2014/main" id="{7BEC0843-6264-4CD8-ACA0-B825B24BE85C}"/>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8D78DC04-DFD2-4009-A81D-7DEF86ABF1E2}"/>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FC6A0355-C186-4732-8E35-F9B915A270F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E6BA42A-F6F7-40C7-8197-1C3F36684A6C}"/>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6" name="矩形: 圆角 5">
            <a:extLst>
              <a:ext uri="{FF2B5EF4-FFF2-40B4-BE49-F238E27FC236}">
                <a16:creationId xmlns:a16="http://schemas.microsoft.com/office/drawing/2014/main" id="{EE37D6DB-F08F-4C14-8056-BCC83AF889A9}"/>
              </a:ext>
            </a:extLst>
          </p:cNvPr>
          <p:cNvSpPr/>
          <p:nvPr userDrawn="1"/>
        </p:nvSpPr>
        <p:spPr>
          <a:xfrm>
            <a:off x="689270" y="1262131"/>
            <a:ext cx="10842684" cy="2286000"/>
          </a:xfrm>
          <a:prstGeom prst="roundRect">
            <a:avLst>
              <a:gd name="adj" fmla="val 50000"/>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9644A2B7-DCD1-4695-AE9C-FD0D20560445}"/>
              </a:ext>
            </a:extLst>
          </p:cNvPr>
          <p:cNvSpPr/>
          <p:nvPr userDrawn="1"/>
        </p:nvSpPr>
        <p:spPr>
          <a:xfrm>
            <a:off x="689270" y="3726269"/>
            <a:ext cx="10842684" cy="2286000"/>
          </a:xfrm>
          <a:prstGeom prst="roundRect">
            <a:avLst>
              <a:gd name="adj" fmla="val 50000"/>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图片占位符 16">
            <a:extLst>
              <a:ext uri="{FF2B5EF4-FFF2-40B4-BE49-F238E27FC236}">
                <a16:creationId xmlns:a16="http://schemas.microsoft.com/office/drawing/2014/main" id="{53D80B27-EF4A-442F-8B99-161E4C9612C3}"/>
              </a:ext>
            </a:extLst>
          </p:cNvPr>
          <p:cNvSpPr>
            <a:spLocks noGrp="1"/>
          </p:cNvSpPr>
          <p:nvPr>
            <p:ph type="pic" sz="quarter" idx="13"/>
          </p:nvPr>
        </p:nvSpPr>
        <p:spPr>
          <a:xfrm>
            <a:off x="819151" y="1376166"/>
            <a:ext cx="2052066" cy="2052834"/>
          </a:xfrm>
          <a:prstGeom prst="ellipse">
            <a:avLst/>
          </a:prstGeom>
        </p:spPr>
        <p:txBody>
          <a:bodyPr/>
          <a:lstStyle/>
          <a:p>
            <a:endParaRPr lang="zh-CN" altLang="en-US"/>
          </a:p>
        </p:txBody>
      </p:sp>
      <p:sp>
        <p:nvSpPr>
          <p:cNvPr id="18" name="图片占位符 16">
            <a:extLst>
              <a:ext uri="{FF2B5EF4-FFF2-40B4-BE49-F238E27FC236}">
                <a16:creationId xmlns:a16="http://schemas.microsoft.com/office/drawing/2014/main" id="{B35CDC35-D144-4500-A489-A85565087D64}"/>
              </a:ext>
            </a:extLst>
          </p:cNvPr>
          <p:cNvSpPr>
            <a:spLocks noGrp="1"/>
          </p:cNvSpPr>
          <p:nvPr>
            <p:ph type="pic" sz="quarter" idx="14"/>
          </p:nvPr>
        </p:nvSpPr>
        <p:spPr>
          <a:xfrm flipH="1">
            <a:off x="9344050" y="3851644"/>
            <a:ext cx="2052066" cy="2052834"/>
          </a:xfrm>
          <a:prstGeom prst="ellipse">
            <a:avLst/>
          </a:prstGeom>
        </p:spPr>
        <p:txBody>
          <a:bodyPr/>
          <a:lstStyle/>
          <a:p>
            <a:endParaRPr lang="zh-CN" altLang="en-US"/>
          </a:p>
        </p:txBody>
      </p:sp>
      <p:sp>
        <p:nvSpPr>
          <p:cNvPr id="34" name="文本框 33">
            <a:extLst>
              <a:ext uri="{FF2B5EF4-FFF2-40B4-BE49-F238E27FC236}">
                <a16:creationId xmlns:a16="http://schemas.microsoft.com/office/drawing/2014/main" id="{B50BBC86-1EB7-418E-A96B-70D29C1F4FD2}"/>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1" name="矩形: 圆角 80">
            <a:extLst>
              <a:ext uri="{FF2B5EF4-FFF2-40B4-BE49-F238E27FC236}">
                <a16:creationId xmlns:a16="http://schemas.microsoft.com/office/drawing/2014/main" id="{DD033D8C-FD83-4935-8519-727E3F185A28}"/>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A0FBFC7E-BE3F-4FC8-89B1-658D05DBB580}"/>
              </a:ext>
            </a:extLst>
          </p:cNvPr>
          <p:cNvGrpSpPr/>
          <p:nvPr userDrawn="1"/>
        </p:nvGrpSpPr>
        <p:grpSpPr>
          <a:xfrm>
            <a:off x="237423" y="135299"/>
            <a:ext cx="847682" cy="847682"/>
            <a:chOff x="237423" y="135299"/>
            <a:chExt cx="847682" cy="847682"/>
          </a:xfrm>
        </p:grpSpPr>
        <p:sp>
          <p:nvSpPr>
            <p:cNvPr id="83" name="椭圆 82">
              <a:extLst>
                <a:ext uri="{FF2B5EF4-FFF2-40B4-BE49-F238E27FC236}">
                  <a16:creationId xmlns:a16="http://schemas.microsoft.com/office/drawing/2014/main" id="{6E3E64F9-E9EF-4745-B440-D23424BB8703}"/>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a:extLst>
                <a:ext uri="{FF2B5EF4-FFF2-40B4-BE49-F238E27FC236}">
                  <a16:creationId xmlns:a16="http://schemas.microsoft.com/office/drawing/2014/main" id="{6C87D0BF-D3EC-4964-AF60-3D1F1D7D4077}"/>
                </a:ext>
              </a:extLst>
            </p:cNvPr>
            <p:cNvGrpSpPr/>
            <p:nvPr/>
          </p:nvGrpSpPr>
          <p:grpSpPr>
            <a:xfrm>
              <a:off x="293735" y="191234"/>
              <a:ext cx="735058" cy="735811"/>
              <a:chOff x="3497262" y="849313"/>
              <a:chExt cx="4651376" cy="4656138"/>
            </a:xfrm>
            <a:solidFill>
              <a:schemeClr val="accent1"/>
            </a:solidFill>
          </p:grpSpPr>
          <p:sp>
            <p:nvSpPr>
              <p:cNvPr id="85" name="Freeform 7">
                <a:extLst>
                  <a:ext uri="{FF2B5EF4-FFF2-40B4-BE49-F238E27FC236}">
                    <a16:creationId xmlns:a16="http://schemas.microsoft.com/office/drawing/2014/main" id="{0FAA630A-25F4-4E39-8A46-B5756EBEC878}"/>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9">
                <a:extLst>
                  <a:ext uri="{FF2B5EF4-FFF2-40B4-BE49-F238E27FC236}">
                    <a16:creationId xmlns:a16="http://schemas.microsoft.com/office/drawing/2014/main" id="{CB9FC382-D315-4926-BC19-CB3655A574E4}"/>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0">
                <a:extLst>
                  <a:ext uri="{FF2B5EF4-FFF2-40B4-BE49-F238E27FC236}">
                    <a16:creationId xmlns:a16="http://schemas.microsoft.com/office/drawing/2014/main" id="{2EF4FA44-18DD-44BC-85A1-FF62232953C4}"/>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1">
                <a:extLst>
                  <a:ext uri="{FF2B5EF4-FFF2-40B4-BE49-F238E27FC236}">
                    <a16:creationId xmlns:a16="http://schemas.microsoft.com/office/drawing/2014/main" id="{2C8D4B72-88A0-4DCC-A8DF-6EA1318A331A}"/>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2">
                <a:extLst>
                  <a:ext uri="{FF2B5EF4-FFF2-40B4-BE49-F238E27FC236}">
                    <a16:creationId xmlns:a16="http://schemas.microsoft.com/office/drawing/2014/main" id="{DE21D8E3-26D8-4BE7-BAC0-FB1C56270B94}"/>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3">
                <a:extLst>
                  <a:ext uri="{FF2B5EF4-FFF2-40B4-BE49-F238E27FC236}">
                    <a16:creationId xmlns:a16="http://schemas.microsoft.com/office/drawing/2014/main" id="{801C8846-04DB-4190-A303-6B0F2108E77D}"/>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4">
                <a:extLst>
                  <a:ext uri="{FF2B5EF4-FFF2-40B4-BE49-F238E27FC236}">
                    <a16:creationId xmlns:a16="http://schemas.microsoft.com/office/drawing/2014/main" id="{04F56896-89D2-4E02-9320-FADE7E46EB0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5">
                <a:extLst>
                  <a:ext uri="{FF2B5EF4-FFF2-40B4-BE49-F238E27FC236}">
                    <a16:creationId xmlns:a16="http://schemas.microsoft.com/office/drawing/2014/main" id="{11358C19-F136-4660-9AC5-F089F6ACC13A}"/>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6">
                <a:extLst>
                  <a:ext uri="{FF2B5EF4-FFF2-40B4-BE49-F238E27FC236}">
                    <a16:creationId xmlns:a16="http://schemas.microsoft.com/office/drawing/2014/main" id="{2E9A6A28-E2FB-4C74-B8AD-8C9EBF094570}"/>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7">
                <a:extLst>
                  <a:ext uri="{FF2B5EF4-FFF2-40B4-BE49-F238E27FC236}">
                    <a16:creationId xmlns:a16="http://schemas.microsoft.com/office/drawing/2014/main" id="{CC38B499-B6F3-4CEB-B3B5-5B7A4D8318DD}"/>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8">
                <a:extLst>
                  <a:ext uri="{FF2B5EF4-FFF2-40B4-BE49-F238E27FC236}">
                    <a16:creationId xmlns:a16="http://schemas.microsoft.com/office/drawing/2014/main" id="{97EA0193-1A35-49E8-922F-8E1E6B89785E}"/>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9">
                <a:extLst>
                  <a:ext uri="{FF2B5EF4-FFF2-40B4-BE49-F238E27FC236}">
                    <a16:creationId xmlns:a16="http://schemas.microsoft.com/office/drawing/2014/main" id="{342A6D35-921D-4434-8E17-FFBFB6ECC8CA}"/>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
                <a:extLst>
                  <a:ext uri="{FF2B5EF4-FFF2-40B4-BE49-F238E27FC236}">
                    <a16:creationId xmlns:a16="http://schemas.microsoft.com/office/drawing/2014/main" id="{5A90669E-A68A-4BE6-BB9D-C3AE8D8AF87B}"/>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1">
                <a:extLst>
                  <a:ext uri="{FF2B5EF4-FFF2-40B4-BE49-F238E27FC236}">
                    <a16:creationId xmlns:a16="http://schemas.microsoft.com/office/drawing/2014/main" id="{ABB29E96-C700-40B7-938C-2A82C04621ED}"/>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2">
                <a:extLst>
                  <a:ext uri="{FF2B5EF4-FFF2-40B4-BE49-F238E27FC236}">
                    <a16:creationId xmlns:a16="http://schemas.microsoft.com/office/drawing/2014/main" id="{374DE00F-983B-4146-A5E5-990BEEB6847A}"/>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3">
                <a:extLst>
                  <a:ext uri="{FF2B5EF4-FFF2-40B4-BE49-F238E27FC236}">
                    <a16:creationId xmlns:a16="http://schemas.microsoft.com/office/drawing/2014/main" id="{121FDA46-8CE1-4785-869D-E004294769DA}"/>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4">
                <a:extLst>
                  <a:ext uri="{FF2B5EF4-FFF2-40B4-BE49-F238E27FC236}">
                    <a16:creationId xmlns:a16="http://schemas.microsoft.com/office/drawing/2014/main" id="{F0FB4093-D7C3-4612-A2C6-C004D88EB591}"/>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5">
                <a:extLst>
                  <a:ext uri="{FF2B5EF4-FFF2-40B4-BE49-F238E27FC236}">
                    <a16:creationId xmlns:a16="http://schemas.microsoft.com/office/drawing/2014/main" id="{3839738A-C478-4083-AB15-49B5F9DC4EB4}"/>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6">
                <a:extLst>
                  <a:ext uri="{FF2B5EF4-FFF2-40B4-BE49-F238E27FC236}">
                    <a16:creationId xmlns:a16="http://schemas.microsoft.com/office/drawing/2014/main" id="{528B2271-7A7F-4F1D-B411-D8BF0E39485F}"/>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7">
                <a:extLst>
                  <a:ext uri="{FF2B5EF4-FFF2-40B4-BE49-F238E27FC236}">
                    <a16:creationId xmlns:a16="http://schemas.microsoft.com/office/drawing/2014/main" id="{8567B9C5-6F1B-4207-845D-92BF6A4AA403}"/>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8">
                <a:extLst>
                  <a:ext uri="{FF2B5EF4-FFF2-40B4-BE49-F238E27FC236}">
                    <a16:creationId xmlns:a16="http://schemas.microsoft.com/office/drawing/2014/main" id="{BF90CAFA-2AF6-4C07-88E0-8A02C9D0379A}"/>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9">
                <a:extLst>
                  <a:ext uri="{FF2B5EF4-FFF2-40B4-BE49-F238E27FC236}">
                    <a16:creationId xmlns:a16="http://schemas.microsoft.com/office/drawing/2014/main" id="{474C04BA-EC23-46CA-8BC2-5C6160C19FDA}"/>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0">
                <a:extLst>
                  <a:ext uri="{FF2B5EF4-FFF2-40B4-BE49-F238E27FC236}">
                    <a16:creationId xmlns:a16="http://schemas.microsoft.com/office/drawing/2014/main" id="{FEDF5026-C8DC-4B08-BA57-3BB7949AE416}"/>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1">
                <a:extLst>
                  <a:ext uri="{FF2B5EF4-FFF2-40B4-BE49-F238E27FC236}">
                    <a16:creationId xmlns:a16="http://schemas.microsoft.com/office/drawing/2014/main" id="{EBF8ADFB-D7E6-473D-9BF5-150172450976}"/>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2">
                <a:extLst>
                  <a:ext uri="{FF2B5EF4-FFF2-40B4-BE49-F238E27FC236}">
                    <a16:creationId xmlns:a16="http://schemas.microsoft.com/office/drawing/2014/main" id="{A9D3F65A-C76E-4A35-B22A-709AF4BA6FEC}"/>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3">
                <a:extLst>
                  <a:ext uri="{FF2B5EF4-FFF2-40B4-BE49-F238E27FC236}">
                    <a16:creationId xmlns:a16="http://schemas.microsoft.com/office/drawing/2014/main" id="{D3898FC6-DEA3-4716-BFB9-4E8C402162B1}"/>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4">
                <a:extLst>
                  <a:ext uri="{FF2B5EF4-FFF2-40B4-BE49-F238E27FC236}">
                    <a16:creationId xmlns:a16="http://schemas.microsoft.com/office/drawing/2014/main" id="{21A987FC-BCEA-453D-89FE-6B09FD94A678}"/>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6">
                <a:extLst>
                  <a:ext uri="{FF2B5EF4-FFF2-40B4-BE49-F238E27FC236}">
                    <a16:creationId xmlns:a16="http://schemas.microsoft.com/office/drawing/2014/main" id="{176B237C-A27F-4F4A-8D5C-39C9E9642BEB}"/>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7">
                <a:extLst>
                  <a:ext uri="{FF2B5EF4-FFF2-40B4-BE49-F238E27FC236}">
                    <a16:creationId xmlns:a16="http://schemas.microsoft.com/office/drawing/2014/main" id="{ED1AA0D4-7D44-47BC-8D4B-724167D246DE}"/>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8">
                <a:extLst>
                  <a:ext uri="{FF2B5EF4-FFF2-40B4-BE49-F238E27FC236}">
                    <a16:creationId xmlns:a16="http://schemas.microsoft.com/office/drawing/2014/main" id="{35CF250E-231A-4F5D-A846-A1A771D7BCCE}"/>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9">
                <a:extLst>
                  <a:ext uri="{FF2B5EF4-FFF2-40B4-BE49-F238E27FC236}">
                    <a16:creationId xmlns:a16="http://schemas.microsoft.com/office/drawing/2014/main" id="{35866ADF-5F22-4B89-AB02-05B8F6B2A2A9}"/>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0">
                <a:extLst>
                  <a:ext uri="{FF2B5EF4-FFF2-40B4-BE49-F238E27FC236}">
                    <a16:creationId xmlns:a16="http://schemas.microsoft.com/office/drawing/2014/main" id="{A0AE03FB-8065-4548-800C-47F71FEB9910}"/>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1">
                <a:extLst>
                  <a:ext uri="{FF2B5EF4-FFF2-40B4-BE49-F238E27FC236}">
                    <a16:creationId xmlns:a16="http://schemas.microsoft.com/office/drawing/2014/main" id="{734E47FE-F046-4A78-AA16-687EA402DA04}"/>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2">
                <a:extLst>
                  <a:ext uri="{FF2B5EF4-FFF2-40B4-BE49-F238E27FC236}">
                    <a16:creationId xmlns:a16="http://schemas.microsoft.com/office/drawing/2014/main" id="{1157A3A9-8F71-4922-9630-D96D0C29A5C0}"/>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3">
                <a:extLst>
                  <a:ext uri="{FF2B5EF4-FFF2-40B4-BE49-F238E27FC236}">
                    <a16:creationId xmlns:a16="http://schemas.microsoft.com/office/drawing/2014/main" id="{F2A72F4B-67BF-4083-91A7-1D5245750DBF}"/>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4">
                <a:extLst>
                  <a:ext uri="{FF2B5EF4-FFF2-40B4-BE49-F238E27FC236}">
                    <a16:creationId xmlns:a16="http://schemas.microsoft.com/office/drawing/2014/main" id="{E77B7711-FDCA-4F86-BB8C-E2AC2BD398AE}"/>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5">
                <a:extLst>
                  <a:ext uri="{FF2B5EF4-FFF2-40B4-BE49-F238E27FC236}">
                    <a16:creationId xmlns:a16="http://schemas.microsoft.com/office/drawing/2014/main" id="{82B54152-DF2F-4091-9FA3-47994BDBC280}"/>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6">
                <a:extLst>
                  <a:ext uri="{FF2B5EF4-FFF2-40B4-BE49-F238E27FC236}">
                    <a16:creationId xmlns:a16="http://schemas.microsoft.com/office/drawing/2014/main" id="{8B9EA9CB-8BFC-432C-8C9A-DF058CA52000}"/>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7">
                <a:extLst>
                  <a:ext uri="{FF2B5EF4-FFF2-40B4-BE49-F238E27FC236}">
                    <a16:creationId xmlns:a16="http://schemas.microsoft.com/office/drawing/2014/main" id="{C2EF741E-73E1-43FA-B8E8-BFB79BC6C7C9}"/>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8">
                <a:extLst>
                  <a:ext uri="{FF2B5EF4-FFF2-40B4-BE49-F238E27FC236}">
                    <a16:creationId xmlns:a16="http://schemas.microsoft.com/office/drawing/2014/main" id="{33CBCE44-E616-4249-982D-7345F02888D0}"/>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5" name="文本占位符 65">
            <a:extLst>
              <a:ext uri="{FF2B5EF4-FFF2-40B4-BE49-F238E27FC236}">
                <a16:creationId xmlns:a16="http://schemas.microsoft.com/office/drawing/2014/main" id="{856BC79B-8F39-484B-8029-3046378FE9F7}"/>
              </a:ext>
            </a:extLst>
          </p:cNvPr>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23011153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三人介绍">
    <p:spTree>
      <p:nvGrpSpPr>
        <p:cNvPr id="1" name=""/>
        <p:cNvGrpSpPr/>
        <p:nvPr/>
      </p:nvGrpSpPr>
      <p:grpSpPr>
        <a:xfrm>
          <a:off x="0" y="0"/>
          <a:ext cx="0" cy="0"/>
          <a:chOff x="0" y="0"/>
          <a:chExt cx="0" cy="0"/>
        </a:xfrm>
      </p:grpSpPr>
      <p:grpSp>
        <p:nvGrpSpPr>
          <p:cNvPr id="18" name="组合 17">
            <a:extLst>
              <a:ext uri="{FF2B5EF4-FFF2-40B4-BE49-F238E27FC236}">
                <a16:creationId xmlns:a16="http://schemas.microsoft.com/office/drawing/2014/main" id="{575B365E-4485-4899-969D-082C532EF42C}"/>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9" name="Freeform 19">
              <a:extLst>
                <a:ext uri="{FF2B5EF4-FFF2-40B4-BE49-F238E27FC236}">
                  <a16:creationId xmlns:a16="http://schemas.microsoft.com/office/drawing/2014/main" id="{4F691607-D047-4B9E-A274-06456D734FC0}"/>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0">
              <a:extLst>
                <a:ext uri="{FF2B5EF4-FFF2-40B4-BE49-F238E27FC236}">
                  <a16:creationId xmlns:a16="http://schemas.microsoft.com/office/drawing/2014/main" id="{2B3BBCF5-DF7D-4D77-9D9E-DF75DD8515D4}"/>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2">
              <a:extLst>
                <a:ext uri="{FF2B5EF4-FFF2-40B4-BE49-F238E27FC236}">
                  <a16:creationId xmlns:a16="http://schemas.microsoft.com/office/drawing/2014/main" id="{D7F88F7D-9A16-43E8-8BC2-DB0F2FA50789}"/>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3">
              <a:extLst>
                <a:ext uri="{FF2B5EF4-FFF2-40B4-BE49-F238E27FC236}">
                  <a16:creationId xmlns:a16="http://schemas.microsoft.com/office/drawing/2014/main" id="{F725189C-18DB-488F-AD32-3FBE05F4F064}"/>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4">
              <a:extLst>
                <a:ext uri="{FF2B5EF4-FFF2-40B4-BE49-F238E27FC236}">
                  <a16:creationId xmlns:a16="http://schemas.microsoft.com/office/drawing/2014/main" id="{4BF17168-410A-42DF-9ED7-AB391CAA16A7}"/>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5">
              <a:extLst>
                <a:ext uri="{FF2B5EF4-FFF2-40B4-BE49-F238E27FC236}">
                  <a16:creationId xmlns:a16="http://schemas.microsoft.com/office/drawing/2014/main" id="{75F0D723-81C2-40CE-B170-8E9F3CE101C3}"/>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6">
              <a:extLst>
                <a:ext uri="{FF2B5EF4-FFF2-40B4-BE49-F238E27FC236}">
                  <a16:creationId xmlns:a16="http://schemas.microsoft.com/office/drawing/2014/main" id="{883D534A-8519-417C-897D-1262AF50651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1">
              <a:extLst>
                <a:ext uri="{FF2B5EF4-FFF2-40B4-BE49-F238E27FC236}">
                  <a16:creationId xmlns:a16="http://schemas.microsoft.com/office/drawing/2014/main" id="{3F9524DA-F43B-48B7-88AD-8358967FF212}"/>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3">
              <a:extLst>
                <a:ext uri="{FF2B5EF4-FFF2-40B4-BE49-F238E27FC236}">
                  <a16:creationId xmlns:a16="http://schemas.microsoft.com/office/drawing/2014/main" id="{AE044835-922E-4081-ACF8-DC975A0D0A92}"/>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5">
              <a:extLst>
                <a:ext uri="{FF2B5EF4-FFF2-40B4-BE49-F238E27FC236}">
                  <a16:creationId xmlns:a16="http://schemas.microsoft.com/office/drawing/2014/main" id="{BCEC684E-8E8B-44F8-9D3C-9D012AEFD661}"/>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6">
              <a:extLst>
                <a:ext uri="{FF2B5EF4-FFF2-40B4-BE49-F238E27FC236}">
                  <a16:creationId xmlns:a16="http://schemas.microsoft.com/office/drawing/2014/main" id="{F3AD3879-F506-4497-BAC8-834458A4E893}"/>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8">
              <a:extLst>
                <a:ext uri="{FF2B5EF4-FFF2-40B4-BE49-F238E27FC236}">
                  <a16:creationId xmlns:a16="http://schemas.microsoft.com/office/drawing/2014/main" id="{A9E8448F-161C-4AA5-A2FB-B652140480BA}"/>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9">
              <a:extLst>
                <a:ext uri="{FF2B5EF4-FFF2-40B4-BE49-F238E27FC236}">
                  <a16:creationId xmlns:a16="http://schemas.microsoft.com/office/drawing/2014/main" id="{B058C80E-3E09-4086-91B1-938C07327321}"/>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40">
              <a:extLst>
                <a:ext uri="{FF2B5EF4-FFF2-40B4-BE49-F238E27FC236}">
                  <a16:creationId xmlns:a16="http://schemas.microsoft.com/office/drawing/2014/main" id="{6E7284BC-807B-45D0-9BDC-4EA1932FCDE8}"/>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EEDE9C44-89A3-410A-AC08-EC3C02EFA579}"/>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87874B06-1C90-48DE-9422-75119484D0E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EC235D1-D3E2-4BEF-B903-43B328EDA9AB}"/>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9" name="任意多边形: 形状 8">
            <a:extLst>
              <a:ext uri="{FF2B5EF4-FFF2-40B4-BE49-F238E27FC236}">
                <a16:creationId xmlns:a16="http://schemas.microsoft.com/office/drawing/2014/main" id="{B3132F67-88B4-4450-AE02-17E56801FE78}"/>
              </a:ext>
            </a:extLst>
          </p:cNvPr>
          <p:cNvSpPr/>
          <p:nvPr userDrawn="1"/>
        </p:nvSpPr>
        <p:spPr>
          <a:xfrm>
            <a:off x="1175646" y="1134201"/>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任意多边形: 形状 9">
            <a:extLst>
              <a:ext uri="{FF2B5EF4-FFF2-40B4-BE49-F238E27FC236}">
                <a16:creationId xmlns:a16="http://schemas.microsoft.com/office/drawing/2014/main" id="{09F61FC3-D69D-43A0-BD89-632D21887442}"/>
              </a:ext>
            </a:extLst>
          </p:cNvPr>
          <p:cNvSpPr/>
          <p:nvPr userDrawn="1"/>
        </p:nvSpPr>
        <p:spPr>
          <a:xfrm>
            <a:off x="4601109"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任意多边形: 形状 10">
            <a:extLst>
              <a:ext uri="{FF2B5EF4-FFF2-40B4-BE49-F238E27FC236}">
                <a16:creationId xmlns:a16="http://schemas.microsoft.com/office/drawing/2014/main" id="{03212206-7059-4EE3-BA15-9BE27E629DDC}"/>
              </a:ext>
            </a:extLst>
          </p:cNvPr>
          <p:cNvSpPr/>
          <p:nvPr userDrawn="1"/>
        </p:nvSpPr>
        <p:spPr>
          <a:xfrm>
            <a:off x="8026573"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a:extLst>
              <a:ext uri="{FF2B5EF4-FFF2-40B4-BE49-F238E27FC236}">
                <a16:creationId xmlns:a16="http://schemas.microsoft.com/office/drawing/2014/main" id="{DDC176ED-3D39-4255-82B4-C94FCDA1275D}"/>
              </a:ext>
            </a:extLst>
          </p:cNvPr>
          <p:cNvSpPr/>
          <p:nvPr userDrawn="1"/>
        </p:nvSpPr>
        <p:spPr>
          <a:xfrm>
            <a:off x="3746818"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椭圆 12">
            <a:extLst>
              <a:ext uri="{FF2B5EF4-FFF2-40B4-BE49-F238E27FC236}">
                <a16:creationId xmlns:a16="http://schemas.microsoft.com/office/drawing/2014/main" id="{A3EB502E-1B6A-4D57-AFE0-2F165DA2AE71}"/>
              </a:ext>
            </a:extLst>
          </p:cNvPr>
          <p:cNvSpPr/>
          <p:nvPr userDrawn="1"/>
        </p:nvSpPr>
        <p:spPr>
          <a:xfrm>
            <a:off x="7241893"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椭圆 13">
            <a:extLst>
              <a:ext uri="{FF2B5EF4-FFF2-40B4-BE49-F238E27FC236}">
                <a16:creationId xmlns:a16="http://schemas.microsoft.com/office/drawing/2014/main" id="{76A99F11-7D6F-47D1-9EE2-73E49542C021}"/>
              </a:ext>
            </a:extLst>
          </p:cNvPr>
          <p:cNvSpPr/>
          <p:nvPr userDrawn="1"/>
        </p:nvSpPr>
        <p:spPr>
          <a:xfrm>
            <a:off x="10597745"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图片占位符 16">
            <a:extLst>
              <a:ext uri="{FF2B5EF4-FFF2-40B4-BE49-F238E27FC236}">
                <a16:creationId xmlns:a16="http://schemas.microsoft.com/office/drawing/2014/main" id="{963ADA0D-813F-4CAC-8E6E-A1619F94C1D6}"/>
              </a:ext>
            </a:extLst>
          </p:cNvPr>
          <p:cNvSpPr>
            <a:spLocks noGrp="1"/>
          </p:cNvSpPr>
          <p:nvPr>
            <p:ph type="pic" sz="quarter" idx="13"/>
          </p:nvPr>
        </p:nvSpPr>
        <p:spPr>
          <a:xfrm>
            <a:off x="1315435" y="1283230"/>
            <a:ext cx="2318937" cy="2319805"/>
          </a:xfrm>
          <a:prstGeom prst="ellipse">
            <a:avLst/>
          </a:prstGeom>
        </p:spPr>
        <p:txBody>
          <a:bodyPr/>
          <a:lstStyle/>
          <a:p>
            <a:endParaRPr lang="zh-CN" altLang="en-US"/>
          </a:p>
        </p:txBody>
      </p:sp>
      <p:sp>
        <p:nvSpPr>
          <p:cNvPr id="16" name="图片占位符 16">
            <a:extLst>
              <a:ext uri="{FF2B5EF4-FFF2-40B4-BE49-F238E27FC236}">
                <a16:creationId xmlns:a16="http://schemas.microsoft.com/office/drawing/2014/main" id="{9FAB6907-0D84-4C41-8A4D-8E0C7181FF27}"/>
              </a:ext>
            </a:extLst>
          </p:cNvPr>
          <p:cNvSpPr>
            <a:spLocks noGrp="1"/>
          </p:cNvSpPr>
          <p:nvPr>
            <p:ph type="pic" sz="quarter" idx="14"/>
          </p:nvPr>
        </p:nvSpPr>
        <p:spPr>
          <a:xfrm>
            <a:off x="4745356" y="1283230"/>
            <a:ext cx="2318937" cy="2319805"/>
          </a:xfrm>
          <a:prstGeom prst="ellipse">
            <a:avLst/>
          </a:prstGeom>
        </p:spPr>
        <p:txBody>
          <a:bodyPr/>
          <a:lstStyle/>
          <a:p>
            <a:endParaRPr lang="zh-CN" altLang="en-US"/>
          </a:p>
        </p:txBody>
      </p:sp>
      <p:sp>
        <p:nvSpPr>
          <p:cNvPr id="17" name="图片占位符 16">
            <a:extLst>
              <a:ext uri="{FF2B5EF4-FFF2-40B4-BE49-F238E27FC236}">
                <a16:creationId xmlns:a16="http://schemas.microsoft.com/office/drawing/2014/main" id="{1038B5F2-5256-4AFD-8D69-ED6303ACD1CB}"/>
              </a:ext>
            </a:extLst>
          </p:cNvPr>
          <p:cNvSpPr>
            <a:spLocks noGrp="1"/>
          </p:cNvSpPr>
          <p:nvPr>
            <p:ph type="pic" sz="quarter" idx="15"/>
          </p:nvPr>
        </p:nvSpPr>
        <p:spPr>
          <a:xfrm>
            <a:off x="8175278" y="1283230"/>
            <a:ext cx="2318937" cy="2319805"/>
          </a:xfrm>
          <a:prstGeom prst="ellipse">
            <a:avLst/>
          </a:prstGeom>
        </p:spPr>
        <p:txBody>
          <a:bodyPr/>
          <a:lstStyle/>
          <a:p>
            <a:endParaRPr lang="zh-CN" altLang="en-US"/>
          </a:p>
        </p:txBody>
      </p:sp>
      <p:sp>
        <p:nvSpPr>
          <p:cNvPr id="33" name="文本框 32">
            <a:extLst>
              <a:ext uri="{FF2B5EF4-FFF2-40B4-BE49-F238E27FC236}">
                <a16:creationId xmlns:a16="http://schemas.microsoft.com/office/drawing/2014/main" id="{8A07D026-E51E-4C26-A966-BEC534E00650}"/>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0" name="矩形: 圆角 79">
            <a:extLst>
              <a:ext uri="{FF2B5EF4-FFF2-40B4-BE49-F238E27FC236}">
                <a16:creationId xmlns:a16="http://schemas.microsoft.com/office/drawing/2014/main" id="{324DE871-CB40-4CF0-AEF0-5281E42ECF5D}"/>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1" name="组合 80">
            <a:extLst>
              <a:ext uri="{FF2B5EF4-FFF2-40B4-BE49-F238E27FC236}">
                <a16:creationId xmlns:a16="http://schemas.microsoft.com/office/drawing/2014/main" id="{D5F731EE-FE89-49B4-B861-A36617384AE1}"/>
              </a:ext>
            </a:extLst>
          </p:cNvPr>
          <p:cNvGrpSpPr/>
          <p:nvPr userDrawn="1"/>
        </p:nvGrpSpPr>
        <p:grpSpPr>
          <a:xfrm>
            <a:off x="237423" y="135299"/>
            <a:ext cx="847682" cy="847682"/>
            <a:chOff x="237423" y="135299"/>
            <a:chExt cx="847682" cy="847682"/>
          </a:xfrm>
        </p:grpSpPr>
        <p:sp>
          <p:nvSpPr>
            <p:cNvPr id="82" name="椭圆 81">
              <a:extLst>
                <a:ext uri="{FF2B5EF4-FFF2-40B4-BE49-F238E27FC236}">
                  <a16:creationId xmlns:a16="http://schemas.microsoft.com/office/drawing/2014/main" id="{41701585-E658-4EB0-A1EB-3D95843CB71E}"/>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a:extLst>
                <a:ext uri="{FF2B5EF4-FFF2-40B4-BE49-F238E27FC236}">
                  <a16:creationId xmlns:a16="http://schemas.microsoft.com/office/drawing/2014/main" id="{0649AB8A-9D43-40B3-8BD5-8FD0CC693653}"/>
                </a:ext>
              </a:extLst>
            </p:cNvPr>
            <p:cNvGrpSpPr/>
            <p:nvPr/>
          </p:nvGrpSpPr>
          <p:grpSpPr>
            <a:xfrm>
              <a:off x="293735" y="191234"/>
              <a:ext cx="735058" cy="735811"/>
              <a:chOff x="3497262" y="849313"/>
              <a:chExt cx="4651376" cy="4656138"/>
            </a:xfrm>
            <a:solidFill>
              <a:schemeClr val="accent1"/>
            </a:solidFill>
          </p:grpSpPr>
          <p:sp>
            <p:nvSpPr>
              <p:cNvPr id="84" name="Freeform 7">
                <a:extLst>
                  <a:ext uri="{FF2B5EF4-FFF2-40B4-BE49-F238E27FC236}">
                    <a16:creationId xmlns:a16="http://schemas.microsoft.com/office/drawing/2014/main" id="{AC79949B-2EE0-4BA3-AB9A-5A0CF34F03FB}"/>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9">
                <a:extLst>
                  <a:ext uri="{FF2B5EF4-FFF2-40B4-BE49-F238E27FC236}">
                    <a16:creationId xmlns:a16="http://schemas.microsoft.com/office/drawing/2014/main" id="{3B1671D5-9BD9-4636-9FDF-5A5BEBF59B82}"/>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0">
                <a:extLst>
                  <a:ext uri="{FF2B5EF4-FFF2-40B4-BE49-F238E27FC236}">
                    <a16:creationId xmlns:a16="http://schemas.microsoft.com/office/drawing/2014/main" id="{0D5000DF-DF88-4D50-AFA4-A905FE854AA0}"/>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1">
                <a:extLst>
                  <a:ext uri="{FF2B5EF4-FFF2-40B4-BE49-F238E27FC236}">
                    <a16:creationId xmlns:a16="http://schemas.microsoft.com/office/drawing/2014/main" id="{1518384C-6D3B-42EF-91D6-442B6B626BD7}"/>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2">
                <a:extLst>
                  <a:ext uri="{FF2B5EF4-FFF2-40B4-BE49-F238E27FC236}">
                    <a16:creationId xmlns:a16="http://schemas.microsoft.com/office/drawing/2014/main" id="{59FCF378-0186-44BF-A4AC-EB4EF0579B98}"/>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3">
                <a:extLst>
                  <a:ext uri="{FF2B5EF4-FFF2-40B4-BE49-F238E27FC236}">
                    <a16:creationId xmlns:a16="http://schemas.microsoft.com/office/drawing/2014/main" id="{39E4463E-3A5F-474B-ABBE-86F9DF2A070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4">
                <a:extLst>
                  <a:ext uri="{FF2B5EF4-FFF2-40B4-BE49-F238E27FC236}">
                    <a16:creationId xmlns:a16="http://schemas.microsoft.com/office/drawing/2014/main" id="{11A6493C-D1BD-441F-AA85-99E7CAAAB3D1}"/>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5">
                <a:extLst>
                  <a:ext uri="{FF2B5EF4-FFF2-40B4-BE49-F238E27FC236}">
                    <a16:creationId xmlns:a16="http://schemas.microsoft.com/office/drawing/2014/main" id="{236FC87A-D6CB-418B-87A9-489570E3D3A5}"/>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6">
                <a:extLst>
                  <a:ext uri="{FF2B5EF4-FFF2-40B4-BE49-F238E27FC236}">
                    <a16:creationId xmlns:a16="http://schemas.microsoft.com/office/drawing/2014/main" id="{5E3C66AE-2B48-403B-9823-C77556A75234}"/>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7">
                <a:extLst>
                  <a:ext uri="{FF2B5EF4-FFF2-40B4-BE49-F238E27FC236}">
                    <a16:creationId xmlns:a16="http://schemas.microsoft.com/office/drawing/2014/main" id="{95564AFB-67D9-4688-A183-4FF83F5F80AA}"/>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8">
                <a:extLst>
                  <a:ext uri="{FF2B5EF4-FFF2-40B4-BE49-F238E27FC236}">
                    <a16:creationId xmlns:a16="http://schemas.microsoft.com/office/drawing/2014/main" id="{6734539B-D8C6-4CA1-B3F4-7532E62D9D0B}"/>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9">
                <a:extLst>
                  <a:ext uri="{FF2B5EF4-FFF2-40B4-BE49-F238E27FC236}">
                    <a16:creationId xmlns:a16="http://schemas.microsoft.com/office/drawing/2014/main" id="{55FC6D35-23DF-4634-B00D-F2DEEC91A662}"/>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0">
                <a:extLst>
                  <a:ext uri="{FF2B5EF4-FFF2-40B4-BE49-F238E27FC236}">
                    <a16:creationId xmlns:a16="http://schemas.microsoft.com/office/drawing/2014/main" id="{9705F0A1-1B0E-443B-87C3-E9ACBB8BEFB2}"/>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1">
                <a:extLst>
                  <a:ext uri="{FF2B5EF4-FFF2-40B4-BE49-F238E27FC236}">
                    <a16:creationId xmlns:a16="http://schemas.microsoft.com/office/drawing/2014/main" id="{52B5B386-40B0-4ECC-B4BC-56C205A5F8C9}"/>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2">
                <a:extLst>
                  <a:ext uri="{FF2B5EF4-FFF2-40B4-BE49-F238E27FC236}">
                    <a16:creationId xmlns:a16="http://schemas.microsoft.com/office/drawing/2014/main" id="{BD8AAB02-2BC4-4E81-8446-09BCC2C363AE}"/>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3">
                <a:extLst>
                  <a:ext uri="{FF2B5EF4-FFF2-40B4-BE49-F238E27FC236}">
                    <a16:creationId xmlns:a16="http://schemas.microsoft.com/office/drawing/2014/main" id="{F9A2C6D6-942A-493B-B4D0-BE32552F4015}"/>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4">
                <a:extLst>
                  <a:ext uri="{FF2B5EF4-FFF2-40B4-BE49-F238E27FC236}">
                    <a16:creationId xmlns:a16="http://schemas.microsoft.com/office/drawing/2014/main" id="{836EB190-BD3D-4C44-AEAB-38413C2678EE}"/>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5">
                <a:extLst>
                  <a:ext uri="{FF2B5EF4-FFF2-40B4-BE49-F238E27FC236}">
                    <a16:creationId xmlns:a16="http://schemas.microsoft.com/office/drawing/2014/main" id="{2B16C0AF-752D-4116-A64E-CABF830227B3}"/>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6">
                <a:extLst>
                  <a:ext uri="{FF2B5EF4-FFF2-40B4-BE49-F238E27FC236}">
                    <a16:creationId xmlns:a16="http://schemas.microsoft.com/office/drawing/2014/main" id="{6AFCD970-347B-48BE-A23D-9FFC5F026740}"/>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7">
                <a:extLst>
                  <a:ext uri="{FF2B5EF4-FFF2-40B4-BE49-F238E27FC236}">
                    <a16:creationId xmlns:a16="http://schemas.microsoft.com/office/drawing/2014/main" id="{688214F6-BCE4-47A8-B019-95C236C2304A}"/>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8">
                <a:extLst>
                  <a:ext uri="{FF2B5EF4-FFF2-40B4-BE49-F238E27FC236}">
                    <a16:creationId xmlns:a16="http://schemas.microsoft.com/office/drawing/2014/main" id="{EDF0FB1C-E092-4E26-8867-6E4CFCFCE9AA}"/>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9">
                <a:extLst>
                  <a:ext uri="{FF2B5EF4-FFF2-40B4-BE49-F238E27FC236}">
                    <a16:creationId xmlns:a16="http://schemas.microsoft.com/office/drawing/2014/main" id="{2022620D-14B9-4A60-B6FD-FC1B079DB017}"/>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0">
                <a:extLst>
                  <a:ext uri="{FF2B5EF4-FFF2-40B4-BE49-F238E27FC236}">
                    <a16:creationId xmlns:a16="http://schemas.microsoft.com/office/drawing/2014/main" id="{3FA521CF-380E-4A2F-96BC-4470C80EE40C}"/>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1">
                <a:extLst>
                  <a:ext uri="{FF2B5EF4-FFF2-40B4-BE49-F238E27FC236}">
                    <a16:creationId xmlns:a16="http://schemas.microsoft.com/office/drawing/2014/main" id="{9CAD1B5B-CA69-4A09-A485-729DD524B89D}"/>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2">
                <a:extLst>
                  <a:ext uri="{FF2B5EF4-FFF2-40B4-BE49-F238E27FC236}">
                    <a16:creationId xmlns:a16="http://schemas.microsoft.com/office/drawing/2014/main" id="{5022200F-0F00-4A8C-AF6A-71DB6252BA6B}"/>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3">
                <a:extLst>
                  <a:ext uri="{FF2B5EF4-FFF2-40B4-BE49-F238E27FC236}">
                    <a16:creationId xmlns:a16="http://schemas.microsoft.com/office/drawing/2014/main" id="{4265A43C-D6A1-4C52-A183-7DA7A224C7B2}"/>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4">
                <a:extLst>
                  <a:ext uri="{FF2B5EF4-FFF2-40B4-BE49-F238E27FC236}">
                    <a16:creationId xmlns:a16="http://schemas.microsoft.com/office/drawing/2014/main" id="{2F9BAAC9-169C-4636-99A2-A29405CB7AE8}"/>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6">
                <a:extLst>
                  <a:ext uri="{FF2B5EF4-FFF2-40B4-BE49-F238E27FC236}">
                    <a16:creationId xmlns:a16="http://schemas.microsoft.com/office/drawing/2014/main" id="{3D446494-4ADA-4A53-853C-65AC691414B7}"/>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7">
                <a:extLst>
                  <a:ext uri="{FF2B5EF4-FFF2-40B4-BE49-F238E27FC236}">
                    <a16:creationId xmlns:a16="http://schemas.microsoft.com/office/drawing/2014/main" id="{8A5B20CC-4E29-47C0-A82D-DAC1DA70AE06}"/>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8">
                <a:extLst>
                  <a:ext uri="{FF2B5EF4-FFF2-40B4-BE49-F238E27FC236}">
                    <a16:creationId xmlns:a16="http://schemas.microsoft.com/office/drawing/2014/main" id="{0CD61C8F-4725-4F5B-98EC-086F36315490}"/>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9">
                <a:extLst>
                  <a:ext uri="{FF2B5EF4-FFF2-40B4-BE49-F238E27FC236}">
                    <a16:creationId xmlns:a16="http://schemas.microsoft.com/office/drawing/2014/main" id="{55430D2F-BCA1-4B7D-B70E-2E3548D75216}"/>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50">
                <a:extLst>
                  <a:ext uri="{FF2B5EF4-FFF2-40B4-BE49-F238E27FC236}">
                    <a16:creationId xmlns:a16="http://schemas.microsoft.com/office/drawing/2014/main" id="{8ECCC7EE-2484-485A-A226-CE8D4AD92119}"/>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1">
                <a:extLst>
                  <a:ext uri="{FF2B5EF4-FFF2-40B4-BE49-F238E27FC236}">
                    <a16:creationId xmlns:a16="http://schemas.microsoft.com/office/drawing/2014/main" id="{591A7532-CE9C-4119-946F-4EBD7C030899}"/>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2">
                <a:extLst>
                  <a:ext uri="{FF2B5EF4-FFF2-40B4-BE49-F238E27FC236}">
                    <a16:creationId xmlns:a16="http://schemas.microsoft.com/office/drawing/2014/main" id="{92486D16-501D-4DF1-829B-E3CDF3E7D9C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3">
                <a:extLst>
                  <a:ext uri="{FF2B5EF4-FFF2-40B4-BE49-F238E27FC236}">
                    <a16:creationId xmlns:a16="http://schemas.microsoft.com/office/drawing/2014/main" id="{987B2A02-9D69-413C-A417-E5D24D6596BE}"/>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4">
                <a:extLst>
                  <a:ext uri="{FF2B5EF4-FFF2-40B4-BE49-F238E27FC236}">
                    <a16:creationId xmlns:a16="http://schemas.microsoft.com/office/drawing/2014/main" id="{9F62D97C-A2D2-4045-B9E6-F61E00174429}"/>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5">
                <a:extLst>
                  <a:ext uri="{FF2B5EF4-FFF2-40B4-BE49-F238E27FC236}">
                    <a16:creationId xmlns:a16="http://schemas.microsoft.com/office/drawing/2014/main" id="{EE85599A-1CB7-42ED-A5AC-EFBFE38A70FF}"/>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6">
                <a:extLst>
                  <a:ext uri="{FF2B5EF4-FFF2-40B4-BE49-F238E27FC236}">
                    <a16:creationId xmlns:a16="http://schemas.microsoft.com/office/drawing/2014/main" id="{BF9C2111-16F1-405F-B096-DFFB7902858A}"/>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7">
                <a:extLst>
                  <a:ext uri="{FF2B5EF4-FFF2-40B4-BE49-F238E27FC236}">
                    <a16:creationId xmlns:a16="http://schemas.microsoft.com/office/drawing/2014/main" id="{874F5082-F5D4-400A-943E-3CAF9998A835}"/>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8">
                <a:extLst>
                  <a:ext uri="{FF2B5EF4-FFF2-40B4-BE49-F238E27FC236}">
                    <a16:creationId xmlns:a16="http://schemas.microsoft.com/office/drawing/2014/main" id="{C8CFA897-E05B-4B76-A072-A74DA75E046B}"/>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4" name="文本占位符 65">
            <a:extLst>
              <a:ext uri="{FF2B5EF4-FFF2-40B4-BE49-F238E27FC236}">
                <a16:creationId xmlns:a16="http://schemas.microsoft.com/office/drawing/2014/main" id="{34FDB319-B581-4254-83C4-18EDB0CD6030}"/>
              </a:ext>
            </a:extLst>
          </p:cNvPr>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6416032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多人介绍">
    <p:spTree>
      <p:nvGrpSpPr>
        <p:cNvPr id="1" name=""/>
        <p:cNvGrpSpPr/>
        <p:nvPr/>
      </p:nvGrpSpPr>
      <p:grpSpPr>
        <a:xfrm>
          <a:off x="0" y="0"/>
          <a:ext cx="0" cy="0"/>
          <a:chOff x="0" y="0"/>
          <a:chExt cx="0" cy="0"/>
        </a:xfrm>
      </p:grpSpPr>
      <p:grpSp>
        <p:nvGrpSpPr>
          <p:cNvPr id="27" name="组合 26">
            <a:extLst>
              <a:ext uri="{FF2B5EF4-FFF2-40B4-BE49-F238E27FC236}">
                <a16:creationId xmlns:a16="http://schemas.microsoft.com/office/drawing/2014/main" id="{0CCB688E-D063-420B-96D7-23B6DFF124A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8" name="Freeform 19">
              <a:extLst>
                <a:ext uri="{FF2B5EF4-FFF2-40B4-BE49-F238E27FC236}">
                  <a16:creationId xmlns:a16="http://schemas.microsoft.com/office/drawing/2014/main" id="{C8B76147-23CD-4C55-B76E-7F3532CED47F}"/>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20">
              <a:extLst>
                <a:ext uri="{FF2B5EF4-FFF2-40B4-BE49-F238E27FC236}">
                  <a16:creationId xmlns:a16="http://schemas.microsoft.com/office/drawing/2014/main" id="{12AF45E5-429F-400A-ABAD-D272C5AEF725}"/>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22">
              <a:extLst>
                <a:ext uri="{FF2B5EF4-FFF2-40B4-BE49-F238E27FC236}">
                  <a16:creationId xmlns:a16="http://schemas.microsoft.com/office/drawing/2014/main" id="{D35B0EAD-B1F4-457D-9AFD-DC066F8FC647}"/>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23">
              <a:extLst>
                <a:ext uri="{FF2B5EF4-FFF2-40B4-BE49-F238E27FC236}">
                  <a16:creationId xmlns:a16="http://schemas.microsoft.com/office/drawing/2014/main" id="{86DBEC3F-973B-4262-BA66-757DE1FC2465}"/>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24">
              <a:extLst>
                <a:ext uri="{FF2B5EF4-FFF2-40B4-BE49-F238E27FC236}">
                  <a16:creationId xmlns:a16="http://schemas.microsoft.com/office/drawing/2014/main" id="{BD0B0387-48EB-4297-8924-D46B0D46BBF6}"/>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25">
              <a:extLst>
                <a:ext uri="{FF2B5EF4-FFF2-40B4-BE49-F238E27FC236}">
                  <a16:creationId xmlns:a16="http://schemas.microsoft.com/office/drawing/2014/main" id="{790A3AD9-13BD-4188-AA74-8E944EBFF36F}"/>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4" name="Freeform 26">
              <a:extLst>
                <a:ext uri="{FF2B5EF4-FFF2-40B4-BE49-F238E27FC236}">
                  <a16:creationId xmlns:a16="http://schemas.microsoft.com/office/drawing/2014/main" id="{0505DB5D-709C-486F-B1F9-A14AAB84CFB8}"/>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5" name="Freeform 31">
              <a:extLst>
                <a:ext uri="{FF2B5EF4-FFF2-40B4-BE49-F238E27FC236}">
                  <a16:creationId xmlns:a16="http://schemas.microsoft.com/office/drawing/2014/main" id="{35781227-3C76-4A24-AAE7-4EFADC8CD1A4}"/>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6" name="Freeform 33">
              <a:extLst>
                <a:ext uri="{FF2B5EF4-FFF2-40B4-BE49-F238E27FC236}">
                  <a16:creationId xmlns:a16="http://schemas.microsoft.com/office/drawing/2014/main" id="{73D0359C-643B-4BFE-8781-62B1C1626FDD}"/>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35">
              <a:extLst>
                <a:ext uri="{FF2B5EF4-FFF2-40B4-BE49-F238E27FC236}">
                  <a16:creationId xmlns:a16="http://schemas.microsoft.com/office/drawing/2014/main" id="{CD560938-CDD0-42A0-B9C1-3661584119D1}"/>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8" name="Freeform 36">
              <a:extLst>
                <a:ext uri="{FF2B5EF4-FFF2-40B4-BE49-F238E27FC236}">
                  <a16:creationId xmlns:a16="http://schemas.microsoft.com/office/drawing/2014/main" id="{7DA4401F-49A9-44B5-B683-52AEFC4E5C89}"/>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9" name="Freeform 38">
              <a:extLst>
                <a:ext uri="{FF2B5EF4-FFF2-40B4-BE49-F238E27FC236}">
                  <a16:creationId xmlns:a16="http://schemas.microsoft.com/office/drawing/2014/main" id="{63FC94C1-03A5-4159-9EB7-2FE845A87B5D}"/>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0" name="Freeform 39">
              <a:extLst>
                <a:ext uri="{FF2B5EF4-FFF2-40B4-BE49-F238E27FC236}">
                  <a16:creationId xmlns:a16="http://schemas.microsoft.com/office/drawing/2014/main" id="{6110AD79-CA33-4798-AEE1-6060000DA6E9}"/>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1" name="Freeform 40">
              <a:extLst>
                <a:ext uri="{FF2B5EF4-FFF2-40B4-BE49-F238E27FC236}">
                  <a16:creationId xmlns:a16="http://schemas.microsoft.com/office/drawing/2014/main" id="{23AD98FB-1E6D-4DC9-A5F9-9F70A0549B4A}"/>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23" name="泪滴形 22">
            <a:extLst>
              <a:ext uri="{FF2B5EF4-FFF2-40B4-BE49-F238E27FC236}">
                <a16:creationId xmlns:a16="http://schemas.microsoft.com/office/drawing/2014/main" id="{971D84E5-D446-469E-ADA9-9E4DA7D5DB2D}"/>
              </a:ext>
            </a:extLst>
          </p:cNvPr>
          <p:cNvSpPr/>
          <p:nvPr userDrawn="1"/>
        </p:nvSpPr>
        <p:spPr>
          <a:xfrm flipH="1" flipV="1">
            <a:off x="6231956" y="1325419"/>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泪滴形 23">
            <a:extLst>
              <a:ext uri="{FF2B5EF4-FFF2-40B4-BE49-F238E27FC236}">
                <a16:creationId xmlns:a16="http://schemas.microsoft.com/office/drawing/2014/main" id="{F4900B30-7AF1-472F-BA8F-B615B5BB0992}"/>
              </a:ext>
            </a:extLst>
          </p:cNvPr>
          <p:cNvSpPr/>
          <p:nvPr userDrawn="1"/>
        </p:nvSpPr>
        <p:spPr>
          <a:xfrm flipV="1">
            <a:off x="3836026" y="1325419"/>
            <a:ext cx="2284691" cy="2284691"/>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泪滴形 20">
            <a:extLst>
              <a:ext uri="{FF2B5EF4-FFF2-40B4-BE49-F238E27FC236}">
                <a16:creationId xmlns:a16="http://schemas.microsoft.com/office/drawing/2014/main" id="{49DEA0D9-5054-489D-884C-A0181300E3AC}"/>
              </a:ext>
            </a:extLst>
          </p:cNvPr>
          <p:cNvSpPr/>
          <p:nvPr userDrawn="1"/>
        </p:nvSpPr>
        <p:spPr>
          <a:xfrm flipH="1">
            <a:off x="6231956" y="3712424"/>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泪滴形 18">
            <a:extLst>
              <a:ext uri="{FF2B5EF4-FFF2-40B4-BE49-F238E27FC236}">
                <a16:creationId xmlns:a16="http://schemas.microsoft.com/office/drawing/2014/main" id="{B36FFFE9-8962-404E-82A4-617D891C2971}"/>
              </a:ext>
            </a:extLst>
          </p:cNvPr>
          <p:cNvSpPr/>
          <p:nvPr userDrawn="1"/>
        </p:nvSpPr>
        <p:spPr>
          <a:xfrm>
            <a:off x="3836024" y="3712424"/>
            <a:ext cx="2284693" cy="2284693"/>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日期占位符 2">
            <a:extLst>
              <a:ext uri="{FF2B5EF4-FFF2-40B4-BE49-F238E27FC236}">
                <a16:creationId xmlns:a16="http://schemas.microsoft.com/office/drawing/2014/main" id="{F87E8467-D685-4B38-8D3F-012F16B290CB}"/>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F0457BAE-35E5-40FB-9A87-B987CEEFAA6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F34230B-18F7-4363-BC84-BF828677D075}"/>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20" name="图片占位符 16">
            <a:extLst>
              <a:ext uri="{FF2B5EF4-FFF2-40B4-BE49-F238E27FC236}">
                <a16:creationId xmlns:a16="http://schemas.microsoft.com/office/drawing/2014/main" id="{F2CE0355-6DB3-497A-9768-888B40643C8E}"/>
              </a:ext>
            </a:extLst>
          </p:cNvPr>
          <p:cNvSpPr>
            <a:spLocks noGrp="1"/>
          </p:cNvSpPr>
          <p:nvPr>
            <p:ph type="pic" sz="quarter" idx="13"/>
          </p:nvPr>
        </p:nvSpPr>
        <p:spPr>
          <a:xfrm flipH="1">
            <a:off x="3921679" y="3817073"/>
            <a:ext cx="2082882" cy="2083662"/>
          </a:xfrm>
          <a:prstGeom prst="ellipse">
            <a:avLst/>
          </a:prstGeom>
        </p:spPr>
        <p:txBody>
          <a:bodyPr/>
          <a:lstStyle/>
          <a:p>
            <a:endParaRPr lang="zh-CN" altLang="en-US"/>
          </a:p>
        </p:txBody>
      </p:sp>
      <p:sp>
        <p:nvSpPr>
          <p:cNvPr id="22" name="图片占位符 16">
            <a:extLst>
              <a:ext uri="{FF2B5EF4-FFF2-40B4-BE49-F238E27FC236}">
                <a16:creationId xmlns:a16="http://schemas.microsoft.com/office/drawing/2014/main" id="{E12938B2-1742-4976-94B3-C6FC64DC2A74}"/>
              </a:ext>
            </a:extLst>
          </p:cNvPr>
          <p:cNvSpPr>
            <a:spLocks noGrp="1"/>
          </p:cNvSpPr>
          <p:nvPr>
            <p:ph type="pic" sz="quarter" idx="14"/>
          </p:nvPr>
        </p:nvSpPr>
        <p:spPr>
          <a:xfrm>
            <a:off x="6337011" y="3817073"/>
            <a:ext cx="2082881" cy="2083661"/>
          </a:xfrm>
          <a:prstGeom prst="ellipse">
            <a:avLst/>
          </a:prstGeom>
        </p:spPr>
        <p:txBody>
          <a:bodyPr/>
          <a:lstStyle/>
          <a:p>
            <a:endParaRPr lang="zh-CN" altLang="en-US"/>
          </a:p>
        </p:txBody>
      </p:sp>
      <p:sp>
        <p:nvSpPr>
          <p:cNvPr id="25" name="图片占位符 16">
            <a:extLst>
              <a:ext uri="{FF2B5EF4-FFF2-40B4-BE49-F238E27FC236}">
                <a16:creationId xmlns:a16="http://schemas.microsoft.com/office/drawing/2014/main" id="{AA9CA692-F649-41BA-A404-1B111B1990FA}"/>
              </a:ext>
            </a:extLst>
          </p:cNvPr>
          <p:cNvSpPr>
            <a:spLocks noGrp="1"/>
          </p:cNvSpPr>
          <p:nvPr>
            <p:ph type="pic" sz="quarter" idx="15"/>
          </p:nvPr>
        </p:nvSpPr>
        <p:spPr>
          <a:xfrm flipH="1">
            <a:off x="3921681" y="1428875"/>
            <a:ext cx="2082880" cy="2083660"/>
          </a:xfrm>
          <a:prstGeom prst="ellipse">
            <a:avLst/>
          </a:prstGeom>
        </p:spPr>
        <p:txBody>
          <a:bodyPr/>
          <a:lstStyle/>
          <a:p>
            <a:endParaRPr lang="zh-CN" altLang="en-US"/>
          </a:p>
        </p:txBody>
      </p:sp>
      <p:sp>
        <p:nvSpPr>
          <p:cNvPr id="26" name="图片占位符 16">
            <a:extLst>
              <a:ext uri="{FF2B5EF4-FFF2-40B4-BE49-F238E27FC236}">
                <a16:creationId xmlns:a16="http://schemas.microsoft.com/office/drawing/2014/main" id="{1F1B30A4-C46E-441C-8CFE-2AFE5A7D46B2}"/>
              </a:ext>
            </a:extLst>
          </p:cNvPr>
          <p:cNvSpPr>
            <a:spLocks noGrp="1"/>
          </p:cNvSpPr>
          <p:nvPr>
            <p:ph type="pic" sz="quarter" idx="16"/>
          </p:nvPr>
        </p:nvSpPr>
        <p:spPr>
          <a:xfrm>
            <a:off x="6337011" y="1428873"/>
            <a:ext cx="2082881" cy="2083661"/>
          </a:xfrm>
          <a:prstGeom prst="ellipse">
            <a:avLst/>
          </a:prstGeom>
        </p:spPr>
        <p:txBody>
          <a:bodyPr/>
          <a:lstStyle/>
          <a:p>
            <a:endParaRPr lang="zh-CN" altLang="en-US"/>
          </a:p>
        </p:txBody>
      </p:sp>
      <p:sp>
        <p:nvSpPr>
          <p:cNvPr id="42" name="文本框 41">
            <a:extLst>
              <a:ext uri="{FF2B5EF4-FFF2-40B4-BE49-F238E27FC236}">
                <a16:creationId xmlns:a16="http://schemas.microsoft.com/office/drawing/2014/main" id="{9560ADBE-53FE-4E1F-B496-3E46A04E54E7}"/>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9" name="矩形: 圆角 88">
            <a:extLst>
              <a:ext uri="{FF2B5EF4-FFF2-40B4-BE49-F238E27FC236}">
                <a16:creationId xmlns:a16="http://schemas.microsoft.com/office/drawing/2014/main" id="{D9B39F55-8117-4CD6-8149-D9F329B71FAC}"/>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a:extLst>
              <a:ext uri="{FF2B5EF4-FFF2-40B4-BE49-F238E27FC236}">
                <a16:creationId xmlns:a16="http://schemas.microsoft.com/office/drawing/2014/main" id="{554D6BFC-3993-45F6-B8A6-2CEE97188B06}"/>
              </a:ext>
            </a:extLst>
          </p:cNvPr>
          <p:cNvGrpSpPr/>
          <p:nvPr userDrawn="1"/>
        </p:nvGrpSpPr>
        <p:grpSpPr>
          <a:xfrm>
            <a:off x="237423" y="135299"/>
            <a:ext cx="847682" cy="847682"/>
            <a:chOff x="237423" y="135299"/>
            <a:chExt cx="847682" cy="847682"/>
          </a:xfrm>
        </p:grpSpPr>
        <p:sp>
          <p:nvSpPr>
            <p:cNvPr id="91" name="椭圆 90">
              <a:extLst>
                <a:ext uri="{FF2B5EF4-FFF2-40B4-BE49-F238E27FC236}">
                  <a16:creationId xmlns:a16="http://schemas.microsoft.com/office/drawing/2014/main" id="{DB38BE95-537C-45BA-9BA0-BB9C1C9F7DBD}"/>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2" name="组合 91">
              <a:extLst>
                <a:ext uri="{FF2B5EF4-FFF2-40B4-BE49-F238E27FC236}">
                  <a16:creationId xmlns:a16="http://schemas.microsoft.com/office/drawing/2014/main" id="{AA584A68-4BB9-425E-92C8-D982EC7A4EA5}"/>
                </a:ext>
              </a:extLst>
            </p:cNvPr>
            <p:cNvGrpSpPr/>
            <p:nvPr/>
          </p:nvGrpSpPr>
          <p:grpSpPr>
            <a:xfrm>
              <a:off x="293735" y="191234"/>
              <a:ext cx="735058" cy="735811"/>
              <a:chOff x="3497262" y="849313"/>
              <a:chExt cx="4651376" cy="4656138"/>
            </a:xfrm>
            <a:solidFill>
              <a:schemeClr val="accent1"/>
            </a:solidFill>
          </p:grpSpPr>
          <p:sp>
            <p:nvSpPr>
              <p:cNvPr id="93" name="Freeform 7">
                <a:extLst>
                  <a:ext uri="{FF2B5EF4-FFF2-40B4-BE49-F238E27FC236}">
                    <a16:creationId xmlns:a16="http://schemas.microsoft.com/office/drawing/2014/main" id="{32433BE4-4F08-4F92-BE39-5B77C1085636}"/>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9">
                <a:extLst>
                  <a:ext uri="{FF2B5EF4-FFF2-40B4-BE49-F238E27FC236}">
                    <a16:creationId xmlns:a16="http://schemas.microsoft.com/office/drawing/2014/main" id="{51764DA2-52E2-423F-85D6-75B1BABB163D}"/>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0">
                <a:extLst>
                  <a:ext uri="{FF2B5EF4-FFF2-40B4-BE49-F238E27FC236}">
                    <a16:creationId xmlns:a16="http://schemas.microsoft.com/office/drawing/2014/main" id="{BFC2BC47-EF8E-4EC1-B60C-2088104A1636}"/>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1">
                <a:extLst>
                  <a:ext uri="{FF2B5EF4-FFF2-40B4-BE49-F238E27FC236}">
                    <a16:creationId xmlns:a16="http://schemas.microsoft.com/office/drawing/2014/main" id="{67DEC311-D611-4149-B523-05C0ABBD58EC}"/>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2">
                <a:extLst>
                  <a:ext uri="{FF2B5EF4-FFF2-40B4-BE49-F238E27FC236}">
                    <a16:creationId xmlns:a16="http://schemas.microsoft.com/office/drawing/2014/main" id="{58233AB1-34C4-4BD9-9FB0-767BD166F993}"/>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3">
                <a:extLst>
                  <a:ext uri="{FF2B5EF4-FFF2-40B4-BE49-F238E27FC236}">
                    <a16:creationId xmlns:a16="http://schemas.microsoft.com/office/drawing/2014/main" id="{0E260866-AE30-4945-9922-7D1DB2D68515}"/>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4">
                <a:extLst>
                  <a:ext uri="{FF2B5EF4-FFF2-40B4-BE49-F238E27FC236}">
                    <a16:creationId xmlns:a16="http://schemas.microsoft.com/office/drawing/2014/main" id="{30721946-26CB-4B88-BDEC-9FC3BF1EDAB4}"/>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5">
                <a:extLst>
                  <a:ext uri="{FF2B5EF4-FFF2-40B4-BE49-F238E27FC236}">
                    <a16:creationId xmlns:a16="http://schemas.microsoft.com/office/drawing/2014/main" id="{97F4BE7F-CEF6-47B2-85EA-F36E445FCE4E}"/>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6">
                <a:extLst>
                  <a:ext uri="{FF2B5EF4-FFF2-40B4-BE49-F238E27FC236}">
                    <a16:creationId xmlns:a16="http://schemas.microsoft.com/office/drawing/2014/main" id="{1F031270-C195-4E41-879C-8D90DA423ACC}"/>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17">
                <a:extLst>
                  <a:ext uri="{FF2B5EF4-FFF2-40B4-BE49-F238E27FC236}">
                    <a16:creationId xmlns:a16="http://schemas.microsoft.com/office/drawing/2014/main" id="{B956F60E-DF5C-4886-A8A6-E136E58BD546}"/>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8">
                <a:extLst>
                  <a:ext uri="{FF2B5EF4-FFF2-40B4-BE49-F238E27FC236}">
                    <a16:creationId xmlns:a16="http://schemas.microsoft.com/office/drawing/2014/main" id="{5DF39513-B111-4873-835A-3642EA8F4C84}"/>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9">
                <a:extLst>
                  <a:ext uri="{FF2B5EF4-FFF2-40B4-BE49-F238E27FC236}">
                    <a16:creationId xmlns:a16="http://schemas.microsoft.com/office/drawing/2014/main" id="{16BE9DE5-536F-4E61-8F12-F24E6D98436C}"/>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0">
                <a:extLst>
                  <a:ext uri="{FF2B5EF4-FFF2-40B4-BE49-F238E27FC236}">
                    <a16:creationId xmlns:a16="http://schemas.microsoft.com/office/drawing/2014/main" id="{CF2A6ADC-82E1-43FA-AF66-3DDEF424939B}"/>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1">
                <a:extLst>
                  <a:ext uri="{FF2B5EF4-FFF2-40B4-BE49-F238E27FC236}">
                    <a16:creationId xmlns:a16="http://schemas.microsoft.com/office/drawing/2014/main" id="{B7DAE460-AD21-4F40-9793-E7AA26989772}"/>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2">
                <a:extLst>
                  <a:ext uri="{FF2B5EF4-FFF2-40B4-BE49-F238E27FC236}">
                    <a16:creationId xmlns:a16="http://schemas.microsoft.com/office/drawing/2014/main" id="{4FFEAC41-3023-4674-9AF0-CD5FE98D1115}"/>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3">
                <a:extLst>
                  <a:ext uri="{FF2B5EF4-FFF2-40B4-BE49-F238E27FC236}">
                    <a16:creationId xmlns:a16="http://schemas.microsoft.com/office/drawing/2014/main" id="{9AAD7AF7-A26A-4DD7-86A8-2F52CD4CAE27}"/>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4">
                <a:extLst>
                  <a:ext uri="{FF2B5EF4-FFF2-40B4-BE49-F238E27FC236}">
                    <a16:creationId xmlns:a16="http://schemas.microsoft.com/office/drawing/2014/main" id="{789B96A4-624B-4D8C-859E-6BABECD315E9}"/>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5">
                <a:extLst>
                  <a:ext uri="{FF2B5EF4-FFF2-40B4-BE49-F238E27FC236}">
                    <a16:creationId xmlns:a16="http://schemas.microsoft.com/office/drawing/2014/main" id="{8C36D16E-3DA8-42CF-9DDC-7D834D21BA69}"/>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26">
                <a:extLst>
                  <a:ext uri="{FF2B5EF4-FFF2-40B4-BE49-F238E27FC236}">
                    <a16:creationId xmlns:a16="http://schemas.microsoft.com/office/drawing/2014/main" id="{5D08ED91-07A5-4FA2-9606-65CAFAA55361}"/>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27">
                <a:extLst>
                  <a:ext uri="{FF2B5EF4-FFF2-40B4-BE49-F238E27FC236}">
                    <a16:creationId xmlns:a16="http://schemas.microsoft.com/office/drawing/2014/main" id="{268BFE47-D008-438E-8367-EBB49066ED76}"/>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28">
                <a:extLst>
                  <a:ext uri="{FF2B5EF4-FFF2-40B4-BE49-F238E27FC236}">
                    <a16:creationId xmlns:a16="http://schemas.microsoft.com/office/drawing/2014/main" id="{943B9CF9-1706-4C9F-BDA9-9321F3F408CD}"/>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29">
                <a:extLst>
                  <a:ext uri="{FF2B5EF4-FFF2-40B4-BE49-F238E27FC236}">
                    <a16:creationId xmlns:a16="http://schemas.microsoft.com/office/drawing/2014/main" id="{24627C97-2BBB-4C33-B847-0DF9DC1B5EF5}"/>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0">
                <a:extLst>
                  <a:ext uri="{FF2B5EF4-FFF2-40B4-BE49-F238E27FC236}">
                    <a16:creationId xmlns:a16="http://schemas.microsoft.com/office/drawing/2014/main" id="{BD10ACA2-6749-4896-88C7-FD8AA31B050D}"/>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31">
                <a:extLst>
                  <a:ext uri="{FF2B5EF4-FFF2-40B4-BE49-F238E27FC236}">
                    <a16:creationId xmlns:a16="http://schemas.microsoft.com/office/drawing/2014/main" id="{E8F7BFB5-7363-4193-9733-7175C7EC6397}"/>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32">
                <a:extLst>
                  <a:ext uri="{FF2B5EF4-FFF2-40B4-BE49-F238E27FC236}">
                    <a16:creationId xmlns:a16="http://schemas.microsoft.com/office/drawing/2014/main" id="{9D27B6A7-AD72-4937-96AE-207857EFAF1C}"/>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33">
                <a:extLst>
                  <a:ext uri="{FF2B5EF4-FFF2-40B4-BE49-F238E27FC236}">
                    <a16:creationId xmlns:a16="http://schemas.microsoft.com/office/drawing/2014/main" id="{E3FCA93D-4CB0-472E-BCE7-207E9A7E3665}"/>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34">
                <a:extLst>
                  <a:ext uri="{FF2B5EF4-FFF2-40B4-BE49-F238E27FC236}">
                    <a16:creationId xmlns:a16="http://schemas.microsoft.com/office/drawing/2014/main" id="{B721882A-A532-42E3-B0FB-4C96AA9FF485}"/>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6">
                <a:extLst>
                  <a:ext uri="{FF2B5EF4-FFF2-40B4-BE49-F238E27FC236}">
                    <a16:creationId xmlns:a16="http://schemas.microsoft.com/office/drawing/2014/main" id="{AB8B669A-4EE5-4220-B3DD-0F3E824CCE0F}"/>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7">
                <a:extLst>
                  <a:ext uri="{FF2B5EF4-FFF2-40B4-BE49-F238E27FC236}">
                    <a16:creationId xmlns:a16="http://schemas.microsoft.com/office/drawing/2014/main" id="{09CD7FDC-D4E4-4111-B53A-D1A6272AB0FA}"/>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8">
                <a:extLst>
                  <a:ext uri="{FF2B5EF4-FFF2-40B4-BE49-F238E27FC236}">
                    <a16:creationId xmlns:a16="http://schemas.microsoft.com/office/drawing/2014/main" id="{35A93644-6522-49DF-A936-47A8B89C4C1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9">
                <a:extLst>
                  <a:ext uri="{FF2B5EF4-FFF2-40B4-BE49-F238E27FC236}">
                    <a16:creationId xmlns:a16="http://schemas.microsoft.com/office/drawing/2014/main" id="{7AC1FDA7-249E-4357-A05D-CD67B1964468}"/>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0">
                <a:extLst>
                  <a:ext uri="{FF2B5EF4-FFF2-40B4-BE49-F238E27FC236}">
                    <a16:creationId xmlns:a16="http://schemas.microsoft.com/office/drawing/2014/main" id="{48EE4FBE-2DA0-44B0-B4C9-B4ACD8889A91}"/>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51">
                <a:extLst>
                  <a:ext uri="{FF2B5EF4-FFF2-40B4-BE49-F238E27FC236}">
                    <a16:creationId xmlns:a16="http://schemas.microsoft.com/office/drawing/2014/main" id="{350858FF-2E15-4B3E-9209-36EEC3BC7EE7}"/>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52">
                <a:extLst>
                  <a:ext uri="{FF2B5EF4-FFF2-40B4-BE49-F238E27FC236}">
                    <a16:creationId xmlns:a16="http://schemas.microsoft.com/office/drawing/2014/main" id="{D5B84CB0-C1EB-48F0-81C0-A2EF53E503F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53">
                <a:extLst>
                  <a:ext uri="{FF2B5EF4-FFF2-40B4-BE49-F238E27FC236}">
                    <a16:creationId xmlns:a16="http://schemas.microsoft.com/office/drawing/2014/main" id="{A41497B8-AB8A-4090-A901-337B842DFD4A}"/>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54">
                <a:extLst>
                  <a:ext uri="{FF2B5EF4-FFF2-40B4-BE49-F238E27FC236}">
                    <a16:creationId xmlns:a16="http://schemas.microsoft.com/office/drawing/2014/main" id="{CB87C1A6-038C-471A-8316-748F90ADD5B0}"/>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55">
                <a:extLst>
                  <a:ext uri="{FF2B5EF4-FFF2-40B4-BE49-F238E27FC236}">
                    <a16:creationId xmlns:a16="http://schemas.microsoft.com/office/drawing/2014/main" id="{3EF62E49-56AD-4520-92AF-C2748C10F26E}"/>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56">
                <a:extLst>
                  <a:ext uri="{FF2B5EF4-FFF2-40B4-BE49-F238E27FC236}">
                    <a16:creationId xmlns:a16="http://schemas.microsoft.com/office/drawing/2014/main" id="{96FCA361-890F-4218-B09E-45A641DB9929}"/>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57">
                <a:extLst>
                  <a:ext uri="{FF2B5EF4-FFF2-40B4-BE49-F238E27FC236}">
                    <a16:creationId xmlns:a16="http://schemas.microsoft.com/office/drawing/2014/main" id="{D5A3188C-07A5-4AFE-918E-281A86B918EC}"/>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58">
                <a:extLst>
                  <a:ext uri="{FF2B5EF4-FFF2-40B4-BE49-F238E27FC236}">
                    <a16:creationId xmlns:a16="http://schemas.microsoft.com/office/drawing/2014/main" id="{AA3A54DF-F014-4D52-90C1-93A0E72D2ACA}"/>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33" name="文本占位符 65">
            <a:extLst>
              <a:ext uri="{FF2B5EF4-FFF2-40B4-BE49-F238E27FC236}">
                <a16:creationId xmlns:a16="http://schemas.microsoft.com/office/drawing/2014/main" id="{A153AA9C-3705-4AAF-B50D-DC34E4633785}"/>
              </a:ext>
            </a:extLst>
          </p:cNvPr>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4057724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手机样机">
    <p:spTree>
      <p:nvGrpSpPr>
        <p:cNvPr id="1" name=""/>
        <p:cNvGrpSpPr/>
        <p:nvPr/>
      </p:nvGrpSpPr>
      <p:grpSpPr>
        <a:xfrm>
          <a:off x="0" y="0"/>
          <a:ext cx="0" cy="0"/>
          <a:chOff x="0" y="0"/>
          <a:chExt cx="0" cy="0"/>
        </a:xfrm>
      </p:grpSpPr>
      <p:sp>
        <p:nvSpPr>
          <p:cNvPr id="12" name="图片占位符 11">
            <a:extLst>
              <a:ext uri="{FF2B5EF4-FFF2-40B4-BE49-F238E27FC236}">
                <a16:creationId xmlns:a16="http://schemas.microsoft.com/office/drawing/2014/main" id="{FC851A91-2696-4EFC-818B-38A8BC9CD485}"/>
              </a:ext>
            </a:extLst>
          </p:cNvPr>
          <p:cNvSpPr>
            <a:spLocks noGrp="1"/>
          </p:cNvSpPr>
          <p:nvPr>
            <p:ph type="pic" sz="quarter" idx="10"/>
          </p:nvPr>
        </p:nvSpPr>
        <p:spPr>
          <a:xfrm>
            <a:off x="4712208" y="1425576"/>
            <a:ext cx="2761487" cy="5432425"/>
          </a:xfrm>
          <a:custGeom>
            <a:avLst/>
            <a:gdLst>
              <a:gd name="connsiteX0" fmla="*/ 226557 w 2727960"/>
              <a:gd name="connsiteY0" fmla="*/ 0 h 5432425"/>
              <a:gd name="connsiteX1" fmla="*/ 2501403 w 2727960"/>
              <a:gd name="connsiteY1" fmla="*/ 0 h 5432425"/>
              <a:gd name="connsiteX2" fmla="*/ 2727960 w 2727960"/>
              <a:gd name="connsiteY2" fmla="*/ 226557 h 5432425"/>
              <a:gd name="connsiteX3" fmla="*/ 2727960 w 2727960"/>
              <a:gd name="connsiteY3" fmla="*/ 5432425 h 5432425"/>
              <a:gd name="connsiteX4" fmla="*/ 0 w 2727960"/>
              <a:gd name="connsiteY4" fmla="*/ 5432425 h 5432425"/>
              <a:gd name="connsiteX5" fmla="*/ 0 w 2727960"/>
              <a:gd name="connsiteY5" fmla="*/ 226557 h 5432425"/>
              <a:gd name="connsiteX6" fmla="*/ 226557 w 2727960"/>
              <a:gd name="connsiteY6" fmla="*/ 0 h 543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27960" h="5432425">
                <a:moveTo>
                  <a:pt x="226557" y="0"/>
                </a:moveTo>
                <a:lnTo>
                  <a:pt x="2501403" y="0"/>
                </a:lnTo>
                <a:cubicBezTo>
                  <a:pt x="2626527" y="0"/>
                  <a:pt x="2727960" y="101433"/>
                  <a:pt x="2727960" y="226557"/>
                </a:cubicBezTo>
                <a:lnTo>
                  <a:pt x="2727960" y="5432425"/>
                </a:lnTo>
                <a:lnTo>
                  <a:pt x="0" y="5432425"/>
                </a:lnTo>
                <a:lnTo>
                  <a:pt x="0" y="226557"/>
                </a:lnTo>
                <a:cubicBezTo>
                  <a:pt x="0" y="101433"/>
                  <a:pt x="101433" y="0"/>
                  <a:pt x="226557" y="0"/>
                </a:cubicBezTo>
                <a:close/>
              </a:path>
            </a:pathLst>
          </a:custGeom>
        </p:spPr>
        <p:txBody>
          <a:bodyPr wrap="square">
            <a:noAutofit/>
          </a:bodyPr>
          <a:lstStyle/>
          <a:p>
            <a:endParaRPr lang="zh-CN" altLang="en-US"/>
          </a:p>
        </p:txBody>
      </p:sp>
      <p:pic>
        <p:nvPicPr>
          <p:cNvPr id="6" name="图片 5">
            <a:extLst>
              <a:ext uri="{FF2B5EF4-FFF2-40B4-BE49-F238E27FC236}">
                <a16:creationId xmlns:a16="http://schemas.microsoft.com/office/drawing/2014/main" id="{A2844D37-073C-4610-8779-61E112A24D3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14157"/>
          <a:stretch/>
        </p:blipFill>
        <p:spPr>
          <a:xfrm>
            <a:off x="4023982" y="970876"/>
            <a:ext cx="4144035" cy="5887124"/>
          </a:xfrm>
          <a:prstGeom prst="rect">
            <a:avLst/>
          </a:prstGeom>
        </p:spPr>
      </p:pic>
      <p:sp>
        <p:nvSpPr>
          <p:cNvPr id="13" name="文本框 12">
            <a:extLst>
              <a:ext uri="{FF2B5EF4-FFF2-40B4-BE49-F238E27FC236}">
                <a16:creationId xmlns:a16="http://schemas.microsoft.com/office/drawing/2014/main" id="{AF9976BE-55E9-4E9E-ABBD-793CA89F037A}"/>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grpSp>
        <p:nvGrpSpPr>
          <p:cNvPr id="14" name="组合 13">
            <a:extLst>
              <a:ext uri="{FF2B5EF4-FFF2-40B4-BE49-F238E27FC236}">
                <a16:creationId xmlns:a16="http://schemas.microsoft.com/office/drawing/2014/main" id="{7260680F-ECAA-4D59-8FEB-5D0D8DA95B8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5" name="Freeform 19">
              <a:extLst>
                <a:ext uri="{FF2B5EF4-FFF2-40B4-BE49-F238E27FC236}">
                  <a16:creationId xmlns:a16="http://schemas.microsoft.com/office/drawing/2014/main" id="{81DBE006-A25C-44A0-9AF5-411F75B51F11}"/>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20">
              <a:extLst>
                <a:ext uri="{FF2B5EF4-FFF2-40B4-BE49-F238E27FC236}">
                  <a16:creationId xmlns:a16="http://schemas.microsoft.com/office/drawing/2014/main" id="{91AC3BDE-5BDC-444D-975A-87A9EF3F33B9}"/>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22">
              <a:extLst>
                <a:ext uri="{FF2B5EF4-FFF2-40B4-BE49-F238E27FC236}">
                  <a16:creationId xmlns:a16="http://schemas.microsoft.com/office/drawing/2014/main" id="{B64AAA0D-3A52-4EC3-AB22-12464DFDCAE6}"/>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23">
              <a:extLst>
                <a:ext uri="{FF2B5EF4-FFF2-40B4-BE49-F238E27FC236}">
                  <a16:creationId xmlns:a16="http://schemas.microsoft.com/office/drawing/2014/main" id="{4DFFFB12-78C4-4F0D-AD90-F8259DA2BC21}"/>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24">
              <a:extLst>
                <a:ext uri="{FF2B5EF4-FFF2-40B4-BE49-F238E27FC236}">
                  <a16:creationId xmlns:a16="http://schemas.microsoft.com/office/drawing/2014/main" id="{A7536A1F-F950-4287-94FC-3B0202544C8C}"/>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5">
              <a:extLst>
                <a:ext uri="{FF2B5EF4-FFF2-40B4-BE49-F238E27FC236}">
                  <a16:creationId xmlns:a16="http://schemas.microsoft.com/office/drawing/2014/main" id="{A3455568-7D4F-47BF-BF98-9993531E65CC}"/>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6">
              <a:extLst>
                <a:ext uri="{FF2B5EF4-FFF2-40B4-BE49-F238E27FC236}">
                  <a16:creationId xmlns:a16="http://schemas.microsoft.com/office/drawing/2014/main" id="{A8240DFA-9E0C-4579-AB1C-0162E66ACAFB}"/>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31">
              <a:extLst>
                <a:ext uri="{FF2B5EF4-FFF2-40B4-BE49-F238E27FC236}">
                  <a16:creationId xmlns:a16="http://schemas.microsoft.com/office/drawing/2014/main" id="{7A238C7A-473F-48E5-ACE2-0602577C472A}"/>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33">
              <a:extLst>
                <a:ext uri="{FF2B5EF4-FFF2-40B4-BE49-F238E27FC236}">
                  <a16:creationId xmlns:a16="http://schemas.microsoft.com/office/drawing/2014/main" id="{9BCE27E9-FE2E-43A8-BD5A-D15899D3F14F}"/>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35">
              <a:extLst>
                <a:ext uri="{FF2B5EF4-FFF2-40B4-BE49-F238E27FC236}">
                  <a16:creationId xmlns:a16="http://schemas.microsoft.com/office/drawing/2014/main" id="{C10416DF-6CF5-40AE-890B-E772F443D764}"/>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36">
              <a:extLst>
                <a:ext uri="{FF2B5EF4-FFF2-40B4-BE49-F238E27FC236}">
                  <a16:creationId xmlns:a16="http://schemas.microsoft.com/office/drawing/2014/main" id="{43372815-F368-4ED5-BE7B-09108713A43A}"/>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8">
              <a:extLst>
                <a:ext uri="{FF2B5EF4-FFF2-40B4-BE49-F238E27FC236}">
                  <a16:creationId xmlns:a16="http://schemas.microsoft.com/office/drawing/2014/main" id="{BA0D7251-6998-49DA-926E-796D4EDCB452}"/>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9">
              <a:extLst>
                <a:ext uri="{FF2B5EF4-FFF2-40B4-BE49-F238E27FC236}">
                  <a16:creationId xmlns:a16="http://schemas.microsoft.com/office/drawing/2014/main" id="{EEDD8667-BE41-43DC-A358-7180A179EEAD}"/>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40">
              <a:extLst>
                <a:ext uri="{FF2B5EF4-FFF2-40B4-BE49-F238E27FC236}">
                  <a16:creationId xmlns:a16="http://schemas.microsoft.com/office/drawing/2014/main" id="{8D00B370-3F80-4287-8A71-CB7E556D9851}"/>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75" name="矩形: 圆角 74">
            <a:extLst>
              <a:ext uri="{FF2B5EF4-FFF2-40B4-BE49-F238E27FC236}">
                <a16:creationId xmlns:a16="http://schemas.microsoft.com/office/drawing/2014/main" id="{F4751B9B-D59E-4594-B27D-0ECC9F28F2EB}"/>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a:extLst>
              <a:ext uri="{FF2B5EF4-FFF2-40B4-BE49-F238E27FC236}">
                <a16:creationId xmlns:a16="http://schemas.microsoft.com/office/drawing/2014/main" id="{14F05B92-72CD-4FC2-92BD-2EBE7D3C9767}"/>
              </a:ext>
            </a:extLst>
          </p:cNvPr>
          <p:cNvGrpSpPr/>
          <p:nvPr userDrawn="1"/>
        </p:nvGrpSpPr>
        <p:grpSpPr>
          <a:xfrm>
            <a:off x="237423" y="135299"/>
            <a:ext cx="847682" cy="847682"/>
            <a:chOff x="237423" y="135299"/>
            <a:chExt cx="847682" cy="847682"/>
          </a:xfrm>
        </p:grpSpPr>
        <p:sp>
          <p:nvSpPr>
            <p:cNvPr id="77" name="椭圆 76">
              <a:extLst>
                <a:ext uri="{FF2B5EF4-FFF2-40B4-BE49-F238E27FC236}">
                  <a16:creationId xmlns:a16="http://schemas.microsoft.com/office/drawing/2014/main" id="{49D84261-FCCC-406D-BB96-48DBFD9499B3}"/>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a:extLst>
                <a:ext uri="{FF2B5EF4-FFF2-40B4-BE49-F238E27FC236}">
                  <a16:creationId xmlns:a16="http://schemas.microsoft.com/office/drawing/2014/main" id="{8532B412-BF1D-419D-B6D2-DFD3A04A6D90}"/>
                </a:ext>
              </a:extLst>
            </p:cNvPr>
            <p:cNvGrpSpPr/>
            <p:nvPr/>
          </p:nvGrpSpPr>
          <p:grpSpPr>
            <a:xfrm>
              <a:off x="293735" y="191234"/>
              <a:ext cx="735058" cy="735811"/>
              <a:chOff x="3497262" y="849313"/>
              <a:chExt cx="4651376" cy="4656138"/>
            </a:xfrm>
            <a:solidFill>
              <a:schemeClr val="accent1"/>
            </a:solidFill>
          </p:grpSpPr>
          <p:sp>
            <p:nvSpPr>
              <p:cNvPr id="79" name="Freeform 7">
                <a:extLst>
                  <a:ext uri="{FF2B5EF4-FFF2-40B4-BE49-F238E27FC236}">
                    <a16:creationId xmlns:a16="http://schemas.microsoft.com/office/drawing/2014/main" id="{E890A190-2E52-455C-BD01-95137C3DF92D}"/>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9">
                <a:extLst>
                  <a:ext uri="{FF2B5EF4-FFF2-40B4-BE49-F238E27FC236}">
                    <a16:creationId xmlns:a16="http://schemas.microsoft.com/office/drawing/2014/main" id="{106619BB-562E-4784-8EE7-5C2E75F8254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0">
                <a:extLst>
                  <a:ext uri="{FF2B5EF4-FFF2-40B4-BE49-F238E27FC236}">
                    <a16:creationId xmlns:a16="http://schemas.microsoft.com/office/drawing/2014/main" id="{293A581A-E831-4103-B9B7-4143FC4CD69D}"/>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1">
                <a:extLst>
                  <a:ext uri="{FF2B5EF4-FFF2-40B4-BE49-F238E27FC236}">
                    <a16:creationId xmlns:a16="http://schemas.microsoft.com/office/drawing/2014/main" id="{389C9D4F-C196-4B87-A496-C9B0E44F29DC}"/>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2">
                <a:extLst>
                  <a:ext uri="{FF2B5EF4-FFF2-40B4-BE49-F238E27FC236}">
                    <a16:creationId xmlns:a16="http://schemas.microsoft.com/office/drawing/2014/main" id="{E2FFB9EE-BA6D-448B-B5C1-2790B7CADE12}"/>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3">
                <a:extLst>
                  <a:ext uri="{FF2B5EF4-FFF2-40B4-BE49-F238E27FC236}">
                    <a16:creationId xmlns:a16="http://schemas.microsoft.com/office/drawing/2014/main" id="{1BD366BD-60DB-43F1-B8D3-CB0248EF4187}"/>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4">
                <a:extLst>
                  <a:ext uri="{FF2B5EF4-FFF2-40B4-BE49-F238E27FC236}">
                    <a16:creationId xmlns:a16="http://schemas.microsoft.com/office/drawing/2014/main" id="{E519707E-5F8A-410E-9D77-C0A7C5B0914A}"/>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5">
                <a:extLst>
                  <a:ext uri="{FF2B5EF4-FFF2-40B4-BE49-F238E27FC236}">
                    <a16:creationId xmlns:a16="http://schemas.microsoft.com/office/drawing/2014/main" id="{4FAF17A2-4E3D-4253-8DBA-4FFCEFA5FD32}"/>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6">
                <a:extLst>
                  <a:ext uri="{FF2B5EF4-FFF2-40B4-BE49-F238E27FC236}">
                    <a16:creationId xmlns:a16="http://schemas.microsoft.com/office/drawing/2014/main" id="{E30F5AFF-D7D2-46C7-ABB0-F80686268766}"/>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7">
                <a:extLst>
                  <a:ext uri="{FF2B5EF4-FFF2-40B4-BE49-F238E27FC236}">
                    <a16:creationId xmlns:a16="http://schemas.microsoft.com/office/drawing/2014/main" id="{0E5867A6-7F38-4DB7-80B1-3042CCB57DA5}"/>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8">
                <a:extLst>
                  <a:ext uri="{FF2B5EF4-FFF2-40B4-BE49-F238E27FC236}">
                    <a16:creationId xmlns:a16="http://schemas.microsoft.com/office/drawing/2014/main" id="{4E08BDE6-C14E-4A0B-9752-804BA469EB88}"/>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9">
                <a:extLst>
                  <a:ext uri="{FF2B5EF4-FFF2-40B4-BE49-F238E27FC236}">
                    <a16:creationId xmlns:a16="http://schemas.microsoft.com/office/drawing/2014/main" id="{E9414496-E6BE-4D21-A307-3AF7A3F81A44}"/>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20">
                <a:extLst>
                  <a:ext uri="{FF2B5EF4-FFF2-40B4-BE49-F238E27FC236}">
                    <a16:creationId xmlns:a16="http://schemas.microsoft.com/office/drawing/2014/main" id="{60D0DECE-E1CC-4BAF-803C-A399140836FB}"/>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1">
                <a:extLst>
                  <a:ext uri="{FF2B5EF4-FFF2-40B4-BE49-F238E27FC236}">
                    <a16:creationId xmlns:a16="http://schemas.microsoft.com/office/drawing/2014/main" id="{719A83BA-6FA4-4157-AD96-FD8436B4A8A2}"/>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22">
                <a:extLst>
                  <a:ext uri="{FF2B5EF4-FFF2-40B4-BE49-F238E27FC236}">
                    <a16:creationId xmlns:a16="http://schemas.microsoft.com/office/drawing/2014/main" id="{B0725B09-D7BF-47B1-BDC4-4B7877A0B402}"/>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23">
                <a:extLst>
                  <a:ext uri="{FF2B5EF4-FFF2-40B4-BE49-F238E27FC236}">
                    <a16:creationId xmlns:a16="http://schemas.microsoft.com/office/drawing/2014/main" id="{6075A37F-A83B-41D9-8D1A-28A9FF8FD7CE}"/>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4">
                <a:extLst>
                  <a:ext uri="{FF2B5EF4-FFF2-40B4-BE49-F238E27FC236}">
                    <a16:creationId xmlns:a16="http://schemas.microsoft.com/office/drawing/2014/main" id="{FB89E365-3054-4014-A655-304B244193D2}"/>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5">
                <a:extLst>
                  <a:ext uri="{FF2B5EF4-FFF2-40B4-BE49-F238E27FC236}">
                    <a16:creationId xmlns:a16="http://schemas.microsoft.com/office/drawing/2014/main" id="{6C9D2D82-3354-4D9B-BA01-B980AA2999E8}"/>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6">
                <a:extLst>
                  <a:ext uri="{FF2B5EF4-FFF2-40B4-BE49-F238E27FC236}">
                    <a16:creationId xmlns:a16="http://schemas.microsoft.com/office/drawing/2014/main" id="{F8C6E3F6-466E-4BD9-8ABE-A7BF93612915}"/>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7">
                <a:extLst>
                  <a:ext uri="{FF2B5EF4-FFF2-40B4-BE49-F238E27FC236}">
                    <a16:creationId xmlns:a16="http://schemas.microsoft.com/office/drawing/2014/main" id="{6B4A08BF-DB82-4045-B9BD-C76B4B224A93}"/>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8">
                <a:extLst>
                  <a:ext uri="{FF2B5EF4-FFF2-40B4-BE49-F238E27FC236}">
                    <a16:creationId xmlns:a16="http://schemas.microsoft.com/office/drawing/2014/main" id="{2C2698D5-4CC8-4096-8388-41F0B1416B0C}"/>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9">
                <a:extLst>
                  <a:ext uri="{FF2B5EF4-FFF2-40B4-BE49-F238E27FC236}">
                    <a16:creationId xmlns:a16="http://schemas.microsoft.com/office/drawing/2014/main" id="{3CA7F333-036F-4D3A-8379-954A546ADDEC}"/>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0">
                <a:extLst>
                  <a:ext uri="{FF2B5EF4-FFF2-40B4-BE49-F238E27FC236}">
                    <a16:creationId xmlns:a16="http://schemas.microsoft.com/office/drawing/2014/main" id="{6A889E60-E004-44E6-8DC4-80FDAF556717}"/>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1">
                <a:extLst>
                  <a:ext uri="{FF2B5EF4-FFF2-40B4-BE49-F238E27FC236}">
                    <a16:creationId xmlns:a16="http://schemas.microsoft.com/office/drawing/2014/main" id="{F8EC713C-7F39-4E7F-9124-A6DC086A381B}"/>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32">
                <a:extLst>
                  <a:ext uri="{FF2B5EF4-FFF2-40B4-BE49-F238E27FC236}">
                    <a16:creationId xmlns:a16="http://schemas.microsoft.com/office/drawing/2014/main" id="{BD05F458-1BF9-4554-BD03-1CC7711075A6}"/>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33">
                <a:extLst>
                  <a:ext uri="{FF2B5EF4-FFF2-40B4-BE49-F238E27FC236}">
                    <a16:creationId xmlns:a16="http://schemas.microsoft.com/office/drawing/2014/main" id="{108B5BBC-0148-40A7-B488-874917E52E0F}"/>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4">
                <a:extLst>
                  <a:ext uri="{FF2B5EF4-FFF2-40B4-BE49-F238E27FC236}">
                    <a16:creationId xmlns:a16="http://schemas.microsoft.com/office/drawing/2014/main" id="{1616CC80-2016-4951-8901-9EF2653D0FEF}"/>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6">
                <a:extLst>
                  <a:ext uri="{FF2B5EF4-FFF2-40B4-BE49-F238E27FC236}">
                    <a16:creationId xmlns:a16="http://schemas.microsoft.com/office/drawing/2014/main" id="{E960C6CD-A6EC-4E56-B561-F5CFDAA1B8DD}"/>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7">
                <a:extLst>
                  <a:ext uri="{FF2B5EF4-FFF2-40B4-BE49-F238E27FC236}">
                    <a16:creationId xmlns:a16="http://schemas.microsoft.com/office/drawing/2014/main" id="{19F4DCC6-2AA1-4311-85A6-802666202CC5}"/>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8">
                <a:extLst>
                  <a:ext uri="{FF2B5EF4-FFF2-40B4-BE49-F238E27FC236}">
                    <a16:creationId xmlns:a16="http://schemas.microsoft.com/office/drawing/2014/main" id="{449AF28D-AC2C-4019-9D73-A1D76DC0A225}"/>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9">
                <a:extLst>
                  <a:ext uri="{FF2B5EF4-FFF2-40B4-BE49-F238E27FC236}">
                    <a16:creationId xmlns:a16="http://schemas.microsoft.com/office/drawing/2014/main" id="{261E6B36-4EA9-458A-A45A-5C0DCB8AAB23}"/>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50">
                <a:extLst>
                  <a:ext uri="{FF2B5EF4-FFF2-40B4-BE49-F238E27FC236}">
                    <a16:creationId xmlns:a16="http://schemas.microsoft.com/office/drawing/2014/main" id="{398D5C21-3C08-4CE5-8431-DCF060E8E3E2}"/>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51">
                <a:extLst>
                  <a:ext uri="{FF2B5EF4-FFF2-40B4-BE49-F238E27FC236}">
                    <a16:creationId xmlns:a16="http://schemas.microsoft.com/office/drawing/2014/main" id="{4192854D-D3F3-47FD-A312-9585E9805DCD}"/>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52">
                <a:extLst>
                  <a:ext uri="{FF2B5EF4-FFF2-40B4-BE49-F238E27FC236}">
                    <a16:creationId xmlns:a16="http://schemas.microsoft.com/office/drawing/2014/main" id="{4A745892-B11A-4AA7-AB7F-9B5992181066}"/>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53">
                <a:extLst>
                  <a:ext uri="{FF2B5EF4-FFF2-40B4-BE49-F238E27FC236}">
                    <a16:creationId xmlns:a16="http://schemas.microsoft.com/office/drawing/2014/main" id="{C6DAA62A-F51F-458C-A4DE-5FCFC79E76AB}"/>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54">
                <a:extLst>
                  <a:ext uri="{FF2B5EF4-FFF2-40B4-BE49-F238E27FC236}">
                    <a16:creationId xmlns:a16="http://schemas.microsoft.com/office/drawing/2014/main" id="{BEE763DA-3920-4419-8ADF-6DB021D0A9DC}"/>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55">
                <a:extLst>
                  <a:ext uri="{FF2B5EF4-FFF2-40B4-BE49-F238E27FC236}">
                    <a16:creationId xmlns:a16="http://schemas.microsoft.com/office/drawing/2014/main" id="{C61D19DF-3339-4382-A40A-732CC59E5585}"/>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6">
                <a:extLst>
                  <a:ext uri="{FF2B5EF4-FFF2-40B4-BE49-F238E27FC236}">
                    <a16:creationId xmlns:a16="http://schemas.microsoft.com/office/drawing/2014/main" id="{30E3AF9D-0C54-4370-87D3-B855193D7E57}"/>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7">
                <a:extLst>
                  <a:ext uri="{FF2B5EF4-FFF2-40B4-BE49-F238E27FC236}">
                    <a16:creationId xmlns:a16="http://schemas.microsoft.com/office/drawing/2014/main" id="{376F742D-A326-4786-8510-2DFE123417DB}"/>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8">
                <a:extLst>
                  <a:ext uri="{FF2B5EF4-FFF2-40B4-BE49-F238E27FC236}">
                    <a16:creationId xmlns:a16="http://schemas.microsoft.com/office/drawing/2014/main" id="{1497B6C5-83CF-4DA4-801C-5AFDAB3D5C27}"/>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19" name="文本占位符 65">
            <a:extLst>
              <a:ext uri="{FF2B5EF4-FFF2-40B4-BE49-F238E27FC236}">
                <a16:creationId xmlns:a16="http://schemas.microsoft.com/office/drawing/2014/main" id="{6592DB98-26D7-4C62-AD48-AD0920FC3D51}"/>
              </a:ext>
            </a:extLst>
          </p:cNvPr>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8197739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电脑样机">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92560382-7E68-4B32-92B5-A2C94E7B86BB}"/>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8" name="Freeform 19">
              <a:extLst>
                <a:ext uri="{FF2B5EF4-FFF2-40B4-BE49-F238E27FC236}">
                  <a16:creationId xmlns:a16="http://schemas.microsoft.com/office/drawing/2014/main" id="{E636BE14-C0D2-4D61-BB38-3EE8B26A022B}"/>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9" name="Freeform 20">
              <a:extLst>
                <a:ext uri="{FF2B5EF4-FFF2-40B4-BE49-F238E27FC236}">
                  <a16:creationId xmlns:a16="http://schemas.microsoft.com/office/drawing/2014/main" id="{047AD7C1-3AD6-47A0-B194-8FB91C072106}"/>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0" name="Freeform 22">
              <a:extLst>
                <a:ext uri="{FF2B5EF4-FFF2-40B4-BE49-F238E27FC236}">
                  <a16:creationId xmlns:a16="http://schemas.microsoft.com/office/drawing/2014/main" id="{AC26C9D8-7E95-4A44-8495-C575D7A83B9D}"/>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1" name="Freeform 23">
              <a:extLst>
                <a:ext uri="{FF2B5EF4-FFF2-40B4-BE49-F238E27FC236}">
                  <a16:creationId xmlns:a16="http://schemas.microsoft.com/office/drawing/2014/main" id="{43E9C3BF-6E9A-4AB8-B7FD-88012E351D02}"/>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2" name="Freeform 24">
              <a:extLst>
                <a:ext uri="{FF2B5EF4-FFF2-40B4-BE49-F238E27FC236}">
                  <a16:creationId xmlns:a16="http://schemas.microsoft.com/office/drawing/2014/main" id="{F3CC13E6-75EE-47C5-93E3-4D979EE2D2F9}"/>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3" name="Freeform 25">
              <a:extLst>
                <a:ext uri="{FF2B5EF4-FFF2-40B4-BE49-F238E27FC236}">
                  <a16:creationId xmlns:a16="http://schemas.microsoft.com/office/drawing/2014/main" id="{EC0BD02F-34CC-4BA4-8347-86CB32878F5D}"/>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4" name="Freeform 26">
              <a:extLst>
                <a:ext uri="{FF2B5EF4-FFF2-40B4-BE49-F238E27FC236}">
                  <a16:creationId xmlns:a16="http://schemas.microsoft.com/office/drawing/2014/main" id="{81E1755D-3D9F-4D16-B600-8027B883713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5" name="Freeform 31">
              <a:extLst>
                <a:ext uri="{FF2B5EF4-FFF2-40B4-BE49-F238E27FC236}">
                  <a16:creationId xmlns:a16="http://schemas.microsoft.com/office/drawing/2014/main" id="{9E297B44-AF06-42C5-BF81-53DF85589987}"/>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33">
              <a:extLst>
                <a:ext uri="{FF2B5EF4-FFF2-40B4-BE49-F238E27FC236}">
                  <a16:creationId xmlns:a16="http://schemas.microsoft.com/office/drawing/2014/main" id="{8AA09C0F-AF5F-4F78-ABEC-E7815728CA26}"/>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35">
              <a:extLst>
                <a:ext uri="{FF2B5EF4-FFF2-40B4-BE49-F238E27FC236}">
                  <a16:creationId xmlns:a16="http://schemas.microsoft.com/office/drawing/2014/main" id="{8890EF4E-57B7-4994-BA3F-F25E177E5A5B}"/>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36">
              <a:extLst>
                <a:ext uri="{FF2B5EF4-FFF2-40B4-BE49-F238E27FC236}">
                  <a16:creationId xmlns:a16="http://schemas.microsoft.com/office/drawing/2014/main" id="{1E9F0B4D-1A6A-4C11-BB61-C76C2B29E91D}"/>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38">
              <a:extLst>
                <a:ext uri="{FF2B5EF4-FFF2-40B4-BE49-F238E27FC236}">
                  <a16:creationId xmlns:a16="http://schemas.microsoft.com/office/drawing/2014/main" id="{65EF05F4-A63B-4C09-9302-44D15E908E77}"/>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39">
              <a:extLst>
                <a:ext uri="{FF2B5EF4-FFF2-40B4-BE49-F238E27FC236}">
                  <a16:creationId xmlns:a16="http://schemas.microsoft.com/office/drawing/2014/main" id="{146A1244-CC2B-4313-B3AC-C6DCEC59A02E}"/>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40">
              <a:extLst>
                <a:ext uri="{FF2B5EF4-FFF2-40B4-BE49-F238E27FC236}">
                  <a16:creationId xmlns:a16="http://schemas.microsoft.com/office/drawing/2014/main" id="{691E85B0-0064-4CF9-893C-93565883F3DA}"/>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65" name="椭圆 64">
            <a:extLst>
              <a:ext uri="{FF2B5EF4-FFF2-40B4-BE49-F238E27FC236}">
                <a16:creationId xmlns:a16="http://schemas.microsoft.com/office/drawing/2014/main" id="{C91AC609-1C85-4B31-B732-372D2DCB66BD}"/>
              </a:ext>
            </a:extLst>
          </p:cNvPr>
          <p:cNvSpPr/>
          <p:nvPr userDrawn="1"/>
        </p:nvSpPr>
        <p:spPr>
          <a:xfrm>
            <a:off x="6958403" y="5702153"/>
            <a:ext cx="2640760" cy="529481"/>
          </a:xfrm>
          <a:prstGeom prst="ellipse">
            <a:avLst/>
          </a:prstGeom>
          <a:solidFill>
            <a:schemeClr val="bg2">
              <a:lumMod val="50000"/>
              <a:alpha val="32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Picture 2">
            <a:extLst>
              <a:ext uri="{FF2B5EF4-FFF2-40B4-BE49-F238E27FC236}">
                <a16:creationId xmlns:a16="http://schemas.microsoft.com/office/drawing/2014/main" id="{0C69C672-6372-4EEC-81B5-8A467BF9800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45469" y="1494982"/>
            <a:ext cx="5799137" cy="4525085"/>
          </a:xfrm>
          <a:prstGeom prst="rect">
            <a:avLst/>
          </a:prstGeom>
        </p:spPr>
      </p:pic>
      <p:sp>
        <p:nvSpPr>
          <p:cNvPr id="23" name="图片占位符 22">
            <a:extLst>
              <a:ext uri="{FF2B5EF4-FFF2-40B4-BE49-F238E27FC236}">
                <a16:creationId xmlns:a16="http://schemas.microsoft.com/office/drawing/2014/main" id="{014561A0-BE0B-400B-9310-464A46596923}"/>
              </a:ext>
            </a:extLst>
          </p:cNvPr>
          <p:cNvSpPr>
            <a:spLocks noGrp="1"/>
          </p:cNvSpPr>
          <p:nvPr>
            <p:ph type="pic" sz="quarter" idx="10"/>
          </p:nvPr>
        </p:nvSpPr>
        <p:spPr>
          <a:xfrm>
            <a:off x="5575656" y="1711325"/>
            <a:ext cx="5324475" cy="3014663"/>
          </a:xfrm>
        </p:spPr>
        <p:txBody>
          <a:bodyPr/>
          <a:lstStyle/>
          <a:p>
            <a:endParaRPr lang="zh-CN" altLang="en-US"/>
          </a:p>
        </p:txBody>
      </p:sp>
      <p:sp>
        <p:nvSpPr>
          <p:cNvPr id="24" name="文本框 23">
            <a:extLst>
              <a:ext uri="{FF2B5EF4-FFF2-40B4-BE49-F238E27FC236}">
                <a16:creationId xmlns:a16="http://schemas.microsoft.com/office/drawing/2014/main" id="{DE9C6B18-D060-444B-A14D-F88EC02D4727}"/>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70" name="矩形: 圆角 69">
            <a:extLst>
              <a:ext uri="{FF2B5EF4-FFF2-40B4-BE49-F238E27FC236}">
                <a16:creationId xmlns:a16="http://schemas.microsoft.com/office/drawing/2014/main" id="{6E523764-D2B2-4F67-8391-EBFE3731D55A}"/>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a:extLst>
              <a:ext uri="{FF2B5EF4-FFF2-40B4-BE49-F238E27FC236}">
                <a16:creationId xmlns:a16="http://schemas.microsoft.com/office/drawing/2014/main" id="{A5F321BF-3156-4054-84B5-C870628FD3AC}"/>
              </a:ext>
            </a:extLst>
          </p:cNvPr>
          <p:cNvGrpSpPr/>
          <p:nvPr userDrawn="1"/>
        </p:nvGrpSpPr>
        <p:grpSpPr>
          <a:xfrm>
            <a:off x="237423" y="135299"/>
            <a:ext cx="847682" cy="847682"/>
            <a:chOff x="237423" y="135299"/>
            <a:chExt cx="847682" cy="847682"/>
          </a:xfrm>
        </p:grpSpPr>
        <p:sp>
          <p:nvSpPr>
            <p:cNvPr id="72" name="椭圆 71">
              <a:extLst>
                <a:ext uri="{FF2B5EF4-FFF2-40B4-BE49-F238E27FC236}">
                  <a16:creationId xmlns:a16="http://schemas.microsoft.com/office/drawing/2014/main" id="{434CB82C-1B5C-4726-9121-6C9D13DCFFFA}"/>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a:extLst>
                <a:ext uri="{FF2B5EF4-FFF2-40B4-BE49-F238E27FC236}">
                  <a16:creationId xmlns:a16="http://schemas.microsoft.com/office/drawing/2014/main" id="{A40700DD-4DE6-48BA-85E9-F38FD9A29D5B}"/>
                </a:ext>
              </a:extLst>
            </p:cNvPr>
            <p:cNvGrpSpPr/>
            <p:nvPr/>
          </p:nvGrpSpPr>
          <p:grpSpPr>
            <a:xfrm>
              <a:off x="293735" y="191234"/>
              <a:ext cx="735058" cy="735811"/>
              <a:chOff x="3497262" y="849313"/>
              <a:chExt cx="4651376" cy="4656138"/>
            </a:xfrm>
            <a:solidFill>
              <a:schemeClr val="accent1"/>
            </a:solidFill>
          </p:grpSpPr>
          <p:sp>
            <p:nvSpPr>
              <p:cNvPr id="74" name="Freeform 7">
                <a:extLst>
                  <a:ext uri="{FF2B5EF4-FFF2-40B4-BE49-F238E27FC236}">
                    <a16:creationId xmlns:a16="http://schemas.microsoft.com/office/drawing/2014/main" id="{AB1FFE08-0928-48AE-B886-8151D1637F82}"/>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9">
                <a:extLst>
                  <a:ext uri="{FF2B5EF4-FFF2-40B4-BE49-F238E27FC236}">
                    <a16:creationId xmlns:a16="http://schemas.microsoft.com/office/drawing/2014/main" id="{BA010DF6-936F-45D4-9005-6989C9EB089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0">
                <a:extLst>
                  <a:ext uri="{FF2B5EF4-FFF2-40B4-BE49-F238E27FC236}">
                    <a16:creationId xmlns:a16="http://schemas.microsoft.com/office/drawing/2014/main" id="{4B8E84F8-D9FB-4D45-A56C-2E2162E2D292}"/>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1">
                <a:extLst>
                  <a:ext uri="{FF2B5EF4-FFF2-40B4-BE49-F238E27FC236}">
                    <a16:creationId xmlns:a16="http://schemas.microsoft.com/office/drawing/2014/main" id="{DDDAFEB3-913F-4C4D-9445-B34410C1F01F}"/>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2">
                <a:extLst>
                  <a:ext uri="{FF2B5EF4-FFF2-40B4-BE49-F238E27FC236}">
                    <a16:creationId xmlns:a16="http://schemas.microsoft.com/office/drawing/2014/main" id="{0007D336-361E-473B-87EF-2799716810BD}"/>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3">
                <a:extLst>
                  <a:ext uri="{FF2B5EF4-FFF2-40B4-BE49-F238E27FC236}">
                    <a16:creationId xmlns:a16="http://schemas.microsoft.com/office/drawing/2014/main" id="{97C4FA5B-7C45-4753-9C81-6CC326798EE8}"/>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4">
                <a:extLst>
                  <a:ext uri="{FF2B5EF4-FFF2-40B4-BE49-F238E27FC236}">
                    <a16:creationId xmlns:a16="http://schemas.microsoft.com/office/drawing/2014/main" id="{757CE777-032E-48A0-B724-6B41555735CF}"/>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5">
                <a:extLst>
                  <a:ext uri="{FF2B5EF4-FFF2-40B4-BE49-F238E27FC236}">
                    <a16:creationId xmlns:a16="http://schemas.microsoft.com/office/drawing/2014/main" id="{2589976A-0533-410E-BA22-3076CD2F0E08}"/>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6">
                <a:extLst>
                  <a:ext uri="{FF2B5EF4-FFF2-40B4-BE49-F238E27FC236}">
                    <a16:creationId xmlns:a16="http://schemas.microsoft.com/office/drawing/2014/main" id="{789A7A9C-5D88-4CFE-949C-4BD50C6375DB}"/>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7">
                <a:extLst>
                  <a:ext uri="{FF2B5EF4-FFF2-40B4-BE49-F238E27FC236}">
                    <a16:creationId xmlns:a16="http://schemas.microsoft.com/office/drawing/2014/main" id="{54737033-7EFA-45ED-9A3E-3C513D17F06B}"/>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8">
                <a:extLst>
                  <a:ext uri="{FF2B5EF4-FFF2-40B4-BE49-F238E27FC236}">
                    <a16:creationId xmlns:a16="http://schemas.microsoft.com/office/drawing/2014/main" id="{F84FD3ED-D293-44A3-8B6B-74990915C591}"/>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9">
                <a:extLst>
                  <a:ext uri="{FF2B5EF4-FFF2-40B4-BE49-F238E27FC236}">
                    <a16:creationId xmlns:a16="http://schemas.microsoft.com/office/drawing/2014/main" id="{EBC32428-8F94-40E6-8315-EC74B7B88282}"/>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20">
                <a:extLst>
                  <a:ext uri="{FF2B5EF4-FFF2-40B4-BE49-F238E27FC236}">
                    <a16:creationId xmlns:a16="http://schemas.microsoft.com/office/drawing/2014/main" id="{C614F9F3-BD52-4D49-8A44-9307C921AFFD}"/>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21">
                <a:extLst>
                  <a:ext uri="{FF2B5EF4-FFF2-40B4-BE49-F238E27FC236}">
                    <a16:creationId xmlns:a16="http://schemas.microsoft.com/office/drawing/2014/main" id="{A098812A-76D1-450F-8C4D-56268F1D208E}"/>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22">
                <a:extLst>
                  <a:ext uri="{FF2B5EF4-FFF2-40B4-BE49-F238E27FC236}">
                    <a16:creationId xmlns:a16="http://schemas.microsoft.com/office/drawing/2014/main" id="{BC160648-C668-4C43-B618-7940BA9E0E9C}"/>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23">
                <a:extLst>
                  <a:ext uri="{FF2B5EF4-FFF2-40B4-BE49-F238E27FC236}">
                    <a16:creationId xmlns:a16="http://schemas.microsoft.com/office/drawing/2014/main" id="{51EC974B-C963-46EE-AF86-EEA8FA573D8F}"/>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24">
                <a:extLst>
                  <a:ext uri="{FF2B5EF4-FFF2-40B4-BE49-F238E27FC236}">
                    <a16:creationId xmlns:a16="http://schemas.microsoft.com/office/drawing/2014/main" id="{A0540C07-CC80-4082-9996-C1B431F42E82}"/>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25">
                <a:extLst>
                  <a:ext uri="{FF2B5EF4-FFF2-40B4-BE49-F238E27FC236}">
                    <a16:creationId xmlns:a16="http://schemas.microsoft.com/office/drawing/2014/main" id="{BE208746-0331-4CFC-ACF1-C6A2B66554AC}"/>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6">
                <a:extLst>
                  <a:ext uri="{FF2B5EF4-FFF2-40B4-BE49-F238E27FC236}">
                    <a16:creationId xmlns:a16="http://schemas.microsoft.com/office/drawing/2014/main" id="{4DE0AB4B-5814-4858-A792-4AF54F7DCB8A}"/>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27">
                <a:extLst>
                  <a:ext uri="{FF2B5EF4-FFF2-40B4-BE49-F238E27FC236}">
                    <a16:creationId xmlns:a16="http://schemas.microsoft.com/office/drawing/2014/main" id="{E9C4E9A3-D1F9-40C5-8266-020B72D15BB3}"/>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28">
                <a:extLst>
                  <a:ext uri="{FF2B5EF4-FFF2-40B4-BE49-F238E27FC236}">
                    <a16:creationId xmlns:a16="http://schemas.microsoft.com/office/drawing/2014/main" id="{EFD38642-7EC6-47D5-B6E1-F91E39459804}"/>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9">
                <a:extLst>
                  <a:ext uri="{FF2B5EF4-FFF2-40B4-BE49-F238E27FC236}">
                    <a16:creationId xmlns:a16="http://schemas.microsoft.com/office/drawing/2014/main" id="{425EE517-DF5D-4520-9FBC-F3A905483775}"/>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30">
                <a:extLst>
                  <a:ext uri="{FF2B5EF4-FFF2-40B4-BE49-F238E27FC236}">
                    <a16:creationId xmlns:a16="http://schemas.microsoft.com/office/drawing/2014/main" id="{03D1E9A4-410B-4758-94EC-8E4C4C1E2418}"/>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31">
                <a:extLst>
                  <a:ext uri="{FF2B5EF4-FFF2-40B4-BE49-F238E27FC236}">
                    <a16:creationId xmlns:a16="http://schemas.microsoft.com/office/drawing/2014/main" id="{9B6519BC-8899-4A39-B573-ABA97D254515}"/>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2">
                <a:extLst>
                  <a:ext uri="{FF2B5EF4-FFF2-40B4-BE49-F238E27FC236}">
                    <a16:creationId xmlns:a16="http://schemas.microsoft.com/office/drawing/2014/main" id="{80F81BCC-56FB-423C-8EDB-BBA82585E908}"/>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3">
                <a:extLst>
                  <a:ext uri="{FF2B5EF4-FFF2-40B4-BE49-F238E27FC236}">
                    <a16:creationId xmlns:a16="http://schemas.microsoft.com/office/drawing/2014/main" id="{7F17D343-7060-4157-AC10-AF51C2D8D178}"/>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4">
                <a:extLst>
                  <a:ext uri="{FF2B5EF4-FFF2-40B4-BE49-F238E27FC236}">
                    <a16:creationId xmlns:a16="http://schemas.microsoft.com/office/drawing/2014/main" id="{B86364ED-65A4-47E0-BC1C-163B5F83F182}"/>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6">
                <a:extLst>
                  <a:ext uri="{FF2B5EF4-FFF2-40B4-BE49-F238E27FC236}">
                    <a16:creationId xmlns:a16="http://schemas.microsoft.com/office/drawing/2014/main" id="{24EDAF91-56AD-4135-A681-5F59143882FC}"/>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7">
                <a:extLst>
                  <a:ext uri="{FF2B5EF4-FFF2-40B4-BE49-F238E27FC236}">
                    <a16:creationId xmlns:a16="http://schemas.microsoft.com/office/drawing/2014/main" id="{8709186E-F0B3-4EDC-9ADA-C3B1A79B6EEC}"/>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8">
                <a:extLst>
                  <a:ext uri="{FF2B5EF4-FFF2-40B4-BE49-F238E27FC236}">
                    <a16:creationId xmlns:a16="http://schemas.microsoft.com/office/drawing/2014/main" id="{8B1B148C-AAF9-4A2E-B640-E5777F31717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9">
                <a:extLst>
                  <a:ext uri="{FF2B5EF4-FFF2-40B4-BE49-F238E27FC236}">
                    <a16:creationId xmlns:a16="http://schemas.microsoft.com/office/drawing/2014/main" id="{A3054E55-3FBB-497B-9E98-A559A1EDF902}"/>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50">
                <a:extLst>
                  <a:ext uri="{FF2B5EF4-FFF2-40B4-BE49-F238E27FC236}">
                    <a16:creationId xmlns:a16="http://schemas.microsoft.com/office/drawing/2014/main" id="{2A49CD72-709C-4ECA-9927-9283F6794874}"/>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51">
                <a:extLst>
                  <a:ext uri="{FF2B5EF4-FFF2-40B4-BE49-F238E27FC236}">
                    <a16:creationId xmlns:a16="http://schemas.microsoft.com/office/drawing/2014/main" id="{45B7F737-6C27-4377-93E8-DCB7F163440D}"/>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52">
                <a:extLst>
                  <a:ext uri="{FF2B5EF4-FFF2-40B4-BE49-F238E27FC236}">
                    <a16:creationId xmlns:a16="http://schemas.microsoft.com/office/drawing/2014/main" id="{3990D280-F9BC-41C0-B636-5D715AAEDA2B}"/>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53">
                <a:extLst>
                  <a:ext uri="{FF2B5EF4-FFF2-40B4-BE49-F238E27FC236}">
                    <a16:creationId xmlns:a16="http://schemas.microsoft.com/office/drawing/2014/main" id="{FE695BB3-06B3-432D-AD8A-EE424C662D13}"/>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54">
                <a:extLst>
                  <a:ext uri="{FF2B5EF4-FFF2-40B4-BE49-F238E27FC236}">
                    <a16:creationId xmlns:a16="http://schemas.microsoft.com/office/drawing/2014/main" id="{0B1A949F-5E5C-4D41-887C-874F10073093}"/>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55">
                <a:extLst>
                  <a:ext uri="{FF2B5EF4-FFF2-40B4-BE49-F238E27FC236}">
                    <a16:creationId xmlns:a16="http://schemas.microsoft.com/office/drawing/2014/main" id="{50D566C5-2FBE-4030-9DD4-D708F2D3CC8C}"/>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56">
                <a:extLst>
                  <a:ext uri="{FF2B5EF4-FFF2-40B4-BE49-F238E27FC236}">
                    <a16:creationId xmlns:a16="http://schemas.microsoft.com/office/drawing/2014/main" id="{34D413B5-D4A3-48D9-AE01-F8641152719F}"/>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57">
                <a:extLst>
                  <a:ext uri="{FF2B5EF4-FFF2-40B4-BE49-F238E27FC236}">
                    <a16:creationId xmlns:a16="http://schemas.microsoft.com/office/drawing/2014/main" id="{05FC6845-0B7E-40E1-915E-200B70D830D8}"/>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58">
                <a:extLst>
                  <a:ext uri="{FF2B5EF4-FFF2-40B4-BE49-F238E27FC236}">
                    <a16:creationId xmlns:a16="http://schemas.microsoft.com/office/drawing/2014/main" id="{A564A46E-173E-4BC7-9D59-5012FA74D821}"/>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14" name="文本占位符 65">
            <a:extLst>
              <a:ext uri="{FF2B5EF4-FFF2-40B4-BE49-F238E27FC236}">
                <a16:creationId xmlns:a16="http://schemas.microsoft.com/office/drawing/2014/main" id="{72AB1941-7269-4209-83A0-3BA98E6BB03D}"/>
              </a:ext>
            </a:extLst>
          </p:cNvPr>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8351847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音乐播放页">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DCE25081-82D7-4CD8-9970-11E933042AD3}"/>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CA285B1F-5A95-460D-828B-D675E1BF8AF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6443BCB-E748-45DD-BEEE-363F4DBF781A}"/>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8" name="图片占位符 7">
            <a:extLst>
              <a:ext uri="{FF2B5EF4-FFF2-40B4-BE49-F238E27FC236}">
                <a16:creationId xmlns:a16="http://schemas.microsoft.com/office/drawing/2014/main" id="{260981B6-C1E2-4958-BFA4-F59869388A78}"/>
              </a:ext>
            </a:extLst>
          </p:cNvPr>
          <p:cNvSpPr>
            <a:spLocks noGrp="1"/>
          </p:cNvSpPr>
          <p:nvPr>
            <p:ph type="pic" sz="quarter" idx="13"/>
          </p:nvPr>
        </p:nvSpPr>
        <p:spPr>
          <a:xfrm>
            <a:off x="7989570" y="2431013"/>
            <a:ext cx="2595932" cy="2595932"/>
          </a:xfrm>
          <a:prstGeom prst="ellipse">
            <a:avLst/>
          </a:prstGeom>
        </p:spPr>
        <p:txBody>
          <a:bodyPr/>
          <a:lstStyle/>
          <a:p>
            <a:endParaRPr lang="zh-CN" altLang="en-US"/>
          </a:p>
        </p:txBody>
      </p:sp>
      <p:sp>
        <p:nvSpPr>
          <p:cNvPr id="9" name="矩形: 圆角 8">
            <a:extLst>
              <a:ext uri="{FF2B5EF4-FFF2-40B4-BE49-F238E27FC236}">
                <a16:creationId xmlns:a16="http://schemas.microsoft.com/office/drawing/2014/main" id="{7285219E-AE78-4108-B3C4-9B5DB93C2556}"/>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96F1B465-2E8F-4534-9119-74DE7373052E}"/>
              </a:ext>
            </a:extLst>
          </p:cNvPr>
          <p:cNvGrpSpPr/>
          <p:nvPr userDrawn="1"/>
        </p:nvGrpSpPr>
        <p:grpSpPr>
          <a:xfrm>
            <a:off x="237423" y="135299"/>
            <a:ext cx="847682" cy="847682"/>
            <a:chOff x="237423" y="135299"/>
            <a:chExt cx="847682" cy="847682"/>
          </a:xfrm>
        </p:grpSpPr>
        <p:sp>
          <p:nvSpPr>
            <p:cNvPr id="11" name="椭圆 10">
              <a:extLst>
                <a:ext uri="{FF2B5EF4-FFF2-40B4-BE49-F238E27FC236}">
                  <a16:creationId xmlns:a16="http://schemas.microsoft.com/office/drawing/2014/main" id="{88B1B33F-4A2E-433C-9DBB-0AEF6002E87A}"/>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BE6327B0-E2A1-496B-9908-99673E3BE623}"/>
                </a:ext>
              </a:extLst>
            </p:cNvPr>
            <p:cNvGrpSpPr/>
            <p:nvPr/>
          </p:nvGrpSpPr>
          <p:grpSpPr>
            <a:xfrm>
              <a:off x="293735" y="191234"/>
              <a:ext cx="735058" cy="735811"/>
              <a:chOff x="3497262" y="849313"/>
              <a:chExt cx="4651376" cy="4656138"/>
            </a:xfrm>
            <a:solidFill>
              <a:schemeClr val="accent1"/>
            </a:solidFill>
          </p:grpSpPr>
          <p:sp>
            <p:nvSpPr>
              <p:cNvPr id="13" name="Freeform 7">
                <a:extLst>
                  <a:ext uri="{FF2B5EF4-FFF2-40B4-BE49-F238E27FC236}">
                    <a16:creationId xmlns:a16="http://schemas.microsoft.com/office/drawing/2014/main" id="{472AA650-8A21-46AC-A07B-5BA972DFAB33}"/>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9">
                <a:extLst>
                  <a:ext uri="{FF2B5EF4-FFF2-40B4-BE49-F238E27FC236}">
                    <a16:creationId xmlns:a16="http://schemas.microsoft.com/office/drawing/2014/main" id="{F128E11A-B31F-4D7F-B0DF-D36F21A7B015}"/>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0">
                <a:extLst>
                  <a:ext uri="{FF2B5EF4-FFF2-40B4-BE49-F238E27FC236}">
                    <a16:creationId xmlns:a16="http://schemas.microsoft.com/office/drawing/2014/main" id="{230EA30A-FCFF-485A-A1F0-980D4CE0C97F}"/>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1">
                <a:extLst>
                  <a:ext uri="{FF2B5EF4-FFF2-40B4-BE49-F238E27FC236}">
                    <a16:creationId xmlns:a16="http://schemas.microsoft.com/office/drawing/2014/main" id="{DC270CA0-F50C-4513-B20D-271E10D98471}"/>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2">
                <a:extLst>
                  <a:ext uri="{FF2B5EF4-FFF2-40B4-BE49-F238E27FC236}">
                    <a16:creationId xmlns:a16="http://schemas.microsoft.com/office/drawing/2014/main" id="{8A88422B-8DCD-4154-9056-B91E7282C33F}"/>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3">
                <a:extLst>
                  <a:ext uri="{FF2B5EF4-FFF2-40B4-BE49-F238E27FC236}">
                    <a16:creationId xmlns:a16="http://schemas.microsoft.com/office/drawing/2014/main" id="{DBB18FDD-5161-4FAD-BF2B-DC5E8E5B5CEC}"/>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4">
                <a:extLst>
                  <a:ext uri="{FF2B5EF4-FFF2-40B4-BE49-F238E27FC236}">
                    <a16:creationId xmlns:a16="http://schemas.microsoft.com/office/drawing/2014/main" id="{9CFD7459-ECE3-4902-953F-C7BB5820D46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5">
                <a:extLst>
                  <a:ext uri="{FF2B5EF4-FFF2-40B4-BE49-F238E27FC236}">
                    <a16:creationId xmlns:a16="http://schemas.microsoft.com/office/drawing/2014/main" id="{7D59C1F8-486A-4841-9EA3-B8D734BE979D}"/>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6">
                <a:extLst>
                  <a:ext uri="{FF2B5EF4-FFF2-40B4-BE49-F238E27FC236}">
                    <a16:creationId xmlns:a16="http://schemas.microsoft.com/office/drawing/2014/main" id="{621EB56C-3E49-4D66-A9B7-856962BEF179}"/>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7">
                <a:extLst>
                  <a:ext uri="{FF2B5EF4-FFF2-40B4-BE49-F238E27FC236}">
                    <a16:creationId xmlns:a16="http://schemas.microsoft.com/office/drawing/2014/main" id="{E4087131-3F0F-4514-8B97-70F540586575}"/>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8">
                <a:extLst>
                  <a:ext uri="{FF2B5EF4-FFF2-40B4-BE49-F238E27FC236}">
                    <a16:creationId xmlns:a16="http://schemas.microsoft.com/office/drawing/2014/main" id="{B6A358AA-E63A-457D-9E28-13DD9E3B687C}"/>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9">
                <a:extLst>
                  <a:ext uri="{FF2B5EF4-FFF2-40B4-BE49-F238E27FC236}">
                    <a16:creationId xmlns:a16="http://schemas.microsoft.com/office/drawing/2014/main" id="{AD68BA2F-1DE1-440D-877B-7BB021FDA24E}"/>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
                <a:extLst>
                  <a:ext uri="{FF2B5EF4-FFF2-40B4-BE49-F238E27FC236}">
                    <a16:creationId xmlns:a16="http://schemas.microsoft.com/office/drawing/2014/main" id="{BF69C310-5819-44B8-8F04-ECB3D88E2A74}"/>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1">
                <a:extLst>
                  <a:ext uri="{FF2B5EF4-FFF2-40B4-BE49-F238E27FC236}">
                    <a16:creationId xmlns:a16="http://schemas.microsoft.com/office/drawing/2014/main" id="{28AE5E55-37FD-44FE-9E7F-FC58BCEF851C}"/>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2">
                <a:extLst>
                  <a:ext uri="{FF2B5EF4-FFF2-40B4-BE49-F238E27FC236}">
                    <a16:creationId xmlns:a16="http://schemas.microsoft.com/office/drawing/2014/main" id="{98CE4181-15BD-4BD9-AA24-4BC483F9A347}"/>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3">
                <a:extLst>
                  <a:ext uri="{FF2B5EF4-FFF2-40B4-BE49-F238E27FC236}">
                    <a16:creationId xmlns:a16="http://schemas.microsoft.com/office/drawing/2014/main" id="{05EF2088-CAC8-482C-98D2-64DBF2C56325}"/>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4">
                <a:extLst>
                  <a:ext uri="{FF2B5EF4-FFF2-40B4-BE49-F238E27FC236}">
                    <a16:creationId xmlns:a16="http://schemas.microsoft.com/office/drawing/2014/main" id="{2DC10A14-8C3D-423C-9014-A82F8574DCE0}"/>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5">
                <a:extLst>
                  <a:ext uri="{FF2B5EF4-FFF2-40B4-BE49-F238E27FC236}">
                    <a16:creationId xmlns:a16="http://schemas.microsoft.com/office/drawing/2014/main" id="{5AF94D15-9D7D-4FCE-B46D-A2379264FCC2}"/>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6">
                <a:extLst>
                  <a:ext uri="{FF2B5EF4-FFF2-40B4-BE49-F238E27FC236}">
                    <a16:creationId xmlns:a16="http://schemas.microsoft.com/office/drawing/2014/main" id="{43DD58D9-E9D0-4E4A-A5A5-97CBABC9ACC2}"/>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7">
                <a:extLst>
                  <a:ext uri="{FF2B5EF4-FFF2-40B4-BE49-F238E27FC236}">
                    <a16:creationId xmlns:a16="http://schemas.microsoft.com/office/drawing/2014/main" id="{5E55492F-165F-4717-8D3A-FF0A662E0439}"/>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8">
                <a:extLst>
                  <a:ext uri="{FF2B5EF4-FFF2-40B4-BE49-F238E27FC236}">
                    <a16:creationId xmlns:a16="http://schemas.microsoft.com/office/drawing/2014/main" id="{2C89B896-AA33-446B-987C-BA81EE604A60}"/>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9">
                <a:extLst>
                  <a:ext uri="{FF2B5EF4-FFF2-40B4-BE49-F238E27FC236}">
                    <a16:creationId xmlns:a16="http://schemas.microsoft.com/office/drawing/2014/main" id="{84E133B0-9220-4519-AA86-ED2146DB1E34}"/>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0">
                <a:extLst>
                  <a:ext uri="{FF2B5EF4-FFF2-40B4-BE49-F238E27FC236}">
                    <a16:creationId xmlns:a16="http://schemas.microsoft.com/office/drawing/2014/main" id="{59980636-F1AC-44C6-9C51-8BE9DD43C6C7}"/>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1">
                <a:extLst>
                  <a:ext uri="{FF2B5EF4-FFF2-40B4-BE49-F238E27FC236}">
                    <a16:creationId xmlns:a16="http://schemas.microsoft.com/office/drawing/2014/main" id="{20BFF3BA-50CF-4F6A-806F-2F596DA784D1}"/>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2">
                <a:extLst>
                  <a:ext uri="{FF2B5EF4-FFF2-40B4-BE49-F238E27FC236}">
                    <a16:creationId xmlns:a16="http://schemas.microsoft.com/office/drawing/2014/main" id="{EA31E573-8534-41D4-9B59-81ED9538F231}"/>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3">
                <a:extLst>
                  <a:ext uri="{FF2B5EF4-FFF2-40B4-BE49-F238E27FC236}">
                    <a16:creationId xmlns:a16="http://schemas.microsoft.com/office/drawing/2014/main" id="{87A5BEF7-581F-447D-A6A6-DB47DAA1A73F}"/>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4">
                <a:extLst>
                  <a:ext uri="{FF2B5EF4-FFF2-40B4-BE49-F238E27FC236}">
                    <a16:creationId xmlns:a16="http://schemas.microsoft.com/office/drawing/2014/main" id="{A96D8D9C-3A72-4C79-AC3A-5B1EEC1DFFA8}"/>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6">
                <a:extLst>
                  <a:ext uri="{FF2B5EF4-FFF2-40B4-BE49-F238E27FC236}">
                    <a16:creationId xmlns:a16="http://schemas.microsoft.com/office/drawing/2014/main" id="{EEB391CB-8629-4B8C-B1C0-81B5D1A9B972}"/>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7">
                <a:extLst>
                  <a:ext uri="{FF2B5EF4-FFF2-40B4-BE49-F238E27FC236}">
                    <a16:creationId xmlns:a16="http://schemas.microsoft.com/office/drawing/2014/main" id="{3BC27A46-D97C-486B-A9E8-D226CD85F23D}"/>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8">
                <a:extLst>
                  <a:ext uri="{FF2B5EF4-FFF2-40B4-BE49-F238E27FC236}">
                    <a16:creationId xmlns:a16="http://schemas.microsoft.com/office/drawing/2014/main" id="{ABF9415B-8439-4757-A3E6-B26C7F65F40E}"/>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9">
                <a:extLst>
                  <a:ext uri="{FF2B5EF4-FFF2-40B4-BE49-F238E27FC236}">
                    <a16:creationId xmlns:a16="http://schemas.microsoft.com/office/drawing/2014/main" id="{08DD2BB5-BC61-4489-B781-CDDE4E32FC16}"/>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50">
                <a:extLst>
                  <a:ext uri="{FF2B5EF4-FFF2-40B4-BE49-F238E27FC236}">
                    <a16:creationId xmlns:a16="http://schemas.microsoft.com/office/drawing/2014/main" id="{0B8C7C3E-990C-4145-82BC-D34893430CA3}"/>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51">
                <a:extLst>
                  <a:ext uri="{FF2B5EF4-FFF2-40B4-BE49-F238E27FC236}">
                    <a16:creationId xmlns:a16="http://schemas.microsoft.com/office/drawing/2014/main" id="{9C13ECA3-1723-4BD8-9B46-22A58C0D17D5}"/>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52">
                <a:extLst>
                  <a:ext uri="{FF2B5EF4-FFF2-40B4-BE49-F238E27FC236}">
                    <a16:creationId xmlns:a16="http://schemas.microsoft.com/office/drawing/2014/main" id="{DF887B1A-5588-43F1-8360-42F89DD72A65}"/>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53">
                <a:extLst>
                  <a:ext uri="{FF2B5EF4-FFF2-40B4-BE49-F238E27FC236}">
                    <a16:creationId xmlns:a16="http://schemas.microsoft.com/office/drawing/2014/main" id="{6F31F799-404F-4F80-A0BA-A8DCBD584FEF}"/>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54">
                <a:extLst>
                  <a:ext uri="{FF2B5EF4-FFF2-40B4-BE49-F238E27FC236}">
                    <a16:creationId xmlns:a16="http://schemas.microsoft.com/office/drawing/2014/main" id="{0E351B5A-1C5C-4CA1-8499-BCF7D536A3B3}"/>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55">
                <a:extLst>
                  <a:ext uri="{FF2B5EF4-FFF2-40B4-BE49-F238E27FC236}">
                    <a16:creationId xmlns:a16="http://schemas.microsoft.com/office/drawing/2014/main" id="{D97D3AE0-FE61-4365-9484-60E31FA64A48}"/>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56">
                <a:extLst>
                  <a:ext uri="{FF2B5EF4-FFF2-40B4-BE49-F238E27FC236}">
                    <a16:creationId xmlns:a16="http://schemas.microsoft.com/office/drawing/2014/main" id="{FEC6A65D-8BC7-4F69-A1A9-EFE5506CFEA5}"/>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57">
                <a:extLst>
                  <a:ext uri="{FF2B5EF4-FFF2-40B4-BE49-F238E27FC236}">
                    <a16:creationId xmlns:a16="http://schemas.microsoft.com/office/drawing/2014/main" id="{B91208B4-4D5F-4AA3-8695-9AB5108234BC}"/>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58">
                <a:extLst>
                  <a:ext uri="{FF2B5EF4-FFF2-40B4-BE49-F238E27FC236}">
                    <a16:creationId xmlns:a16="http://schemas.microsoft.com/office/drawing/2014/main" id="{FEDC90AA-B488-4290-B3EC-C41FC304E845}"/>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3" name="文本占位符 65">
            <a:extLst>
              <a:ext uri="{FF2B5EF4-FFF2-40B4-BE49-F238E27FC236}">
                <a16:creationId xmlns:a16="http://schemas.microsoft.com/office/drawing/2014/main" id="{0F572104-DCE9-40DA-8528-67A75B94F784}"/>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
        <p:nvSpPr>
          <p:cNvPr id="54" name="文本框 53">
            <a:extLst>
              <a:ext uri="{FF2B5EF4-FFF2-40B4-BE49-F238E27FC236}">
                <a16:creationId xmlns:a16="http://schemas.microsoft.com/office/drawing/2014/main" id="{B66037B8-6142-4544-AA78-C05A2DCD4FBB}"/>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grpSp>
        <p:nvGrpSpPr>
          <p:cNvPr id="55" name="组合 54">
            <a:extLst>
              <a:ext uri="{FF2B5EF4-FFF2-40B4-BE49-F238E27FC236}">
                <a16:creationId xmlns:a16="http://schemas.microsoft.com/office/drawing/2014/main" id="{C6EEDD08-6CCF-4F57-98AA-8AA616DE3E5E}"/>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56" name="Freeform 19">
              <a:extLst>
                <a:ext uri="{FF2B5EF4-FFF2-40B4-BE49-F238E27FC236}">
                  <a16:creationId xmlns:a16="http://schemas.microsoft.com/office/drawing/2014/main" id="{E464A1A6-5055-4F49-964D-DDB44352C125}"/>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57" name="Freeform 20">
              <a:extLst>
                <a:ext uri="{FF2B5EF4-FFF2-40B4-BE49-F238E27FC236}">
                  <a16:creationId xmlns:a16="http://schemas.microsoft.com/office/drawing/2014/main" id="{4DE87081-ECDF-4A42-BF4C-71BB154CB3E8}"/>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58" name="Freeform 22">
              <a:extLst>
                <a:ext uri="{FF2B5EF4-FFF2-40B4-BE49-F238E27FC236}">
                  <a16:creationId xmlns:a16="http://schemas.microsoft.com/office/drawing/2014/main" id="{E86B8BE2-2031-4112-AF56-762A39B41D9F}"/>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59" name="Freeform 23">
              <a:extLst>
                <a:ext uri="{FF2B5EF4-FFF2-40B4-BE49-F238E27FC236}">
                  <a16:creationId xmlns:a16="http://schemas.microsoft.com/office/drawing/2014/main" id="{172A4CBF-A2D5-4FEB-BE1A-0EDF5A4321FE}"/>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0" name="Freeform 24">
              <a:extLst>
                <a:ext uri="{FF2B5EF4-FFF2-40B4-BE49-F238E27FC236}">
                  <a16:creationId xmlns:a16="http://schemas.microsoft.com/office/drawing/2014/main" id="{FB828910-1439-4AF5-ADAA-9393A5B942E3}"/>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1" name="Freeform 25">
              <a:extLst>
                <a:ext uri="{FF2B5EF4-FFF2-40B4-BE49-F238E27FC236}">
                  <a16:creationId xmlns:a16="http://schemas.microsoft.com/office/drawing/2014/main" id="{C6F846C3-9F4B-45EC-90DB-32C75ABAC8D3}"/>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2" name="Freeform 26">
              <a:extLst>
                <a:ext uri="{FF2B5EF4-FFF2-40B4-BE49-F238E27FC236}">
                  <a16:creationId xmlns:a16="http://schemas.microsoft.com/office/drawing/2014/main" id="{7ACB59D3-BF43-4B08-9706-1F60FA9F85BF}"/>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3" name="Freeform 31">
              <a:extLst>
                <a:ext uri="{FF2B5EF4-FFF2-40B4-BE49-F238E27FC236}">
                  <a16:creationId xmlns:a16="http://schemas.microsoft.com/office/drawing/2014/main" id="{03EAD845-CED5-46F4-9362-3BC33DE50333}"/>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4" name="Freeform 33">
              <a:extLst>
                <a:ext uri="{FF2B5EF4-FFF2-40B4-BE49-F238E27FC236}">
                  <a16:creationId xmlns:a16="http://schemas.microsoft.com/office/drawing/2014/main" id="{9688C8A1-AE5F-465F-AD52-D070B58C1359}"/>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5" name="Freeform 35">
              <a:extLst>
                <a:ext uri="{FF2B5EF4-FFF2-40B4-BE49-F238E27FC236}">
                  <a16:creationId xmlns:a16="http://schemas.microsoft.com/office/drawing/2014/main" id="{6B1F1620-BBA0-4CD3-A1A5-8CA5AE70BA72}"/>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6" name="Freeform 36">
              <a:extLst>
                <a:ext uri="{FF2B5EF4-FFF2-40B4-BE49-F238E27FC236}">
                  <a16:creationId xmlns:a16="http://schemas.microsoft.com/office/drawing/2014/main" id="{4D19FB7D-B425-4F1E-A8E6-DAABFFE7DA2C}"/>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7" name="Freeform 38">
              <a:extLst>
                <a:ext uri="{FF2B5EF4-FFF2-40B4-BE49-F238E27FC236}">
                  <a16:creationId xmlns:a16="http://schemas.microsoft.com/office/drawing/2014/main" id="{4AE21276-42CA-4FEB-86A0-3D5C2454A39B}"/>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8" name="Freeform 39">
              <a:extLst>
                <a:ext uri="{FF2B5EF4-FFF2-40B4-BE49-F238E27FC236}">
                  <a16:creationId xmlns:a16="http://schemas.microsoft.com/office/drawing/2014/main" id="{3720F5C3-056C-4D6A-9127-DCDD94568C63}"/>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9" name="Freeform 40">
              <a:extLst>
                <a:ext uri="{FF2B5EF4-FFF2-40B4-BE49-F238E27FC236}">
                  <a16:creationId xmlns:a16="http://schemas.microsoft.com/office/drawing/2014/main" id="{1C3F05F8-78EB-4B48-BE0E-0075C706D188}"/>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Tree>
    <p:extLst>
      <p:ext uri="{BB962C8B-B14F-4D97-AF65-F5344CB8AC3E}">
        <p14:creationId xmlns:p14="http://schemas.microsoft.com/office/powerpoint/2010/main" val="42584694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空白1">
    <p:spTree>
      <p:nvGrpSpPr>
        <p:cNvPr id="1" name=""/>
        <p:cNvGrpSpPr/>
        <p:nvPr/>
      </p:nvGrpSpPr>
      <p:grpSpPr>
        <a:xfrm>
          <a:off x="0" y="0"/>
          <a:ext cx="0" cy="0"/>
          <a:chOff x="0" y="0"/>
          <a:chExt cx="0" cy="0"/>
        </a:xfrm>
      </p:grpSpPr>
    </p:spTree>
    <p:extLst>
      <p:ext uri="{BB962C8B-B14F-4D97-AF65-F5344CB8AC3E}">
        <p14:creationId xmlns:p14="http://schemas.microsoft.com/office/powerpoint/2010/main" val="932272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空白2">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DB023F5D-5DA1-40D7-9BA8-6493DB1A0482}"/>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A66471E8-54CB-4202-A3C6-90B01809104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2F77563-29B0-4356-A303-AE800B8508F2}"/>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6" name="组合 5">
            <a:extLst>
              <a:ext uri="{FF2B5EF4-FFF2-40B4-BE49-F238E27FC236}">
                <a16:creationId xmlns:a16="http://schemas.microsoft.com/office/drawing/2014/main" id="{C3E3C003-8E9C-4365-823C-82B7C5500835}"/>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7" name="Freeform 19">
              <a:extLst>
                <a:ext uri="{FF2B5EF4-FFF2-40B4-BE49-F238E27FC236}">
                  <a16:creationId xmlns:a16="http://schemas.microsoft.com/office/drawing/2014/main" id="{C257D5DF-CE0E-4C99-985B-0B4C13D2B580}"/>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8" name="Freeform 20">
              <a:extLst>
                <a:ext uri="{FF2B5EF4-FFF2-40B4-BE49-F238E27FC236}">
                  <a16:creationId xmlns:a16="http://schemas.microsoft.com/office/drawing/2014/main" id="{5974DED5-33E1-49C1-AF8C-8B5F96507288}"/>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9" name="Freeform 22">
              <a:extLst>
                <a:ext uri="{FF2B5EF4-FFF2-40B4-BE49-F238E27FC236}">
                  <a16:creationId xmlns:a16="http://schemas.microsoft.com/office/drawing/2014/main" id="{CDD240BC-AA8E-4720-BAA8-8BA4C39FE6E0}"/>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0" name="Freeform 23">
              <a:extLst>
                <a:ext uri="{FF2B5EF4-FFF2-40B4-BE49-F238E27FC236}">
                  <a16:creationId xmlns:a16="http://schemas.microsoft.com/office/drawing/2014/main" id="{9A9F355C-7215-4E87-9E0A-CBAB62AE6ED1}"/>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1" name="Freeform 24">
              <a:extLst>
                <a:ext uri="{FF2B5EF4-FFF2-40B4-BE49-F238E27FC236}">
                  <a16:creationId xmlns:a16="http://schemas.microsoft.com/office/drawing/2014/main" id="{6BC2044B-E150-4A79-8D26-74FB2501BC72}"/>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2" name="Freeform 25">
              <a:extLst>
                <a:ext uri="{FF2B5EF4-FFF2-40B4-BE49-F238E27FC236}">
                  <a16:creationId xmlns:a16="http://schemas.microsoft.com/office/drawing/2014/main" id="{25612C91-115E-4128-855F-10BD57AAE4F6}"/>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3" name="Freeform 26">
              <a:extLst>
                <a:ext uri="{FF2B5EF4-FFF2-40B4-BE49-F238E27FC236}">
                  <a16:creationId xmlns:a16="http://schemas.microsoft.com/office/drawing/2014/main" id="{16EF1DEE-0FED-4AA1-9700-3B6F1E1F0FE5}"/>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4" name="Freeform 31">
              <a:extLst>
                <a:ext uri="{FF2B5EF4-FFF2-40B4-BE49-F238E27FC236}">
                  <a16:creationId xmlns:a16="http://schemas.microsoft.com/office/drawing/2014/main" id="{AAF0374A-1288-4700-896B-86285883F4D6}"/>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5" name="Freeform 33">
              <a:extLst>
                <a:ext uri="{FF2B5EF4-FFF2-40B4-BE49-F238E27FC236}">
                  <a16:creationId xmlns:a16="http://schemas.microsoft.com/office/drawing/2014/main" id="{7D81EB79-E6D8-443B-9F25-3632F36DD0FD}"/>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35">
              <a:extLst>
                <a:ext uri="{FF2B5EF4-FFF2-40B4-BE49-F238E27FC236}">
                  <a16:creationId xmlns:a16="http://schemas.microsoft.com/office/drawing/2014/main" id="{63830C7F-65F9-43AA-9355-6CAEDED937FB}"/>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36">
              <a:extLst>
                <a:ext uri="{FF2B5EF4-FFF2-40B4-BE49-F238E27FC236}">
                  <a16:creationId xmlns:a16="http://schemas.microsoft.com/office/drawing/2014/main" id="{E76BFCB5-3408-4815-994A-C5FAA567DB78}"/>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38">
              <a:extLst>
                <a:ext uri="{FF2B5EF4-FFF2-40B4-BE49-F238E27FC236}">
                  <a16:creationId xmlns:a16="http://schemas.microsoft.com/office/drawing/2014/main" id="{D6B762C4-5A72-4258-BCD6-5C2E1AE230E5}"/>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39">
              <a:extLst>
                <a:ext uri="{FF2B5EF4-FFF2-40B4-BE49-F238E27FC236}">
                  <a16:creationId xmlns:a16="http://schemas.microsoft.com/office/drawing/2014/main" id="{A0A4C5B5-789D-4B57-AB81-F1BECC99F591}"/>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40">
              <a:extLst>
                <a:ext uri="{FF2B5EF4-FFF2-40B4-BE49-F238E27FC236}">
                  <a16:creationId xmlns:a16="http://schemas.microsoft.com/office/drawing/2014/main" id="{C4687E93-7A61-425A-AC28-D6A69E437E0B}"/>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21" name="文本框 20">
            <a:extLst>
              <a:ext uri="{FF2B5EF4-FFF2-40B4-BE49-F238E27FC236}">
                <a16:creationId xmlns:a16="http://schemas.microsoft.com/office/drawing/2014/main" id="{E77F7FB3-7D4B-4EE8-8C35-D8BEA5987A6F}"/>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23" name="矩形: 圆角 22">
            <a:extLst>
              <a:ext uri="{FF2B5EF4-FFF2-40B4-BE49-F238E27FC236}">
                <a16:creationId xmlns:a16="http://schemas.microsoft.com/office/drawing/2014/main" id="{FAD29A9F-3345-4BDF-A499-439F172F09EA}"/>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22CD5622-DE7E-4C1E-B6EA-708E11DA3CDB}"/>
              </a:ext>
            </a:extLst>
          </p:cNvPr>
          <p:cNvGrpSpPr/>
          <p:nvPr userDrawn="1"/>
        </p:nvGrpSpPr>
        <p:grpSpPr>
          <a:xfrm>
            <a:off x="237423" y="135299"/>
            <a:ext cx="847682" cy="847682"/>
            <a:chOff x="237423" y="135299"/>
            <a:chExt cx="847682" cy="847682"/>
          </a:xfrm>
        </p:grpSpPr>
        <p:sp>
          <p:nvSpPr>
            <p:cNvPr id="25" name="椭圆 24">
              <a:extLst>
                <a:ext uri="{FF2B5EF4-FFF2-40B4-BE49-F238E27FC236}">
                  <a16:creationId xmlns:a16="http://schemas.microsoft.com/office/drawing/2014/main" id="{A896EB44-3B45-4E38-A7E0-31F9276BD6C7}"/>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a:extLst>
                <a:ext uri="{FF2B5EF4-FFF2-40B4-BE49-F238E27FC236}">
                  <a16:creationId xmlns:a16="http://schemas.microsoft.com/office/drawing/2014/main" id="{DF0DF9F5-CB0F-49DE-8417-B59A7FE49E32}"/>
                </a:ext>
              </a:extLst>
            </p:cNvPr>
            <p:cNvGrpSpPr/>
            <p:nvPr/>
          </p:nvGrpSpPr>
          <p:grpSpPr>
            <a:xfrm>
              <a:off x="293735" y="191234"/>
              <a:ext cx="735058" cy="735811"/>
              <a:chOff x="3497262" y="849313"/>
              <a:chExt cx="4651376" cy="4656138"/>
            </a:xfrm>
            <a:solidFill>
              <a:schemeClr val="accent1"/>
            </a:solidFill>
          </p:grpSpPr>
          <p:sp>
            <p:nvSpPr>
              <p:cNvPr id="27" name="Freeform 7">
                <a:extLst>
                  <a:ext uri="{FF2B5EF4-FFF2-40B4-BE49-F238E27FC236}">
                    <a16:creationId xmlns:a16="http://schemas.microsoft.com/office/drawing/2014/main" id="{2F6D0600-79C9-47D7-A603-9826D08A1950}"/>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9">
                <a:extLst>
                  <a:ext uri="{FF2B5EF4-FFF2-40B4-BE49-F238E27FC236}">
                    <a16:creationId xmlns:a16="http://schemas.microsoft.com/office/drawing/2014/main" id="{98C9D191-75C4-4AFA-B3AC-08AADC288611}"/>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0">
                <a:extLst>
                  <a:ext uri="{FF2B5EF4-FFF2-40B4-BE49-F238E27FC236}">
                    <a16:creationId xmlns:a16="http://schemas.microsoft.com/office/drawing/2014/main" id="{24BE8ED6-9F15-4ADD-8CAE-31923EA14711}"/>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1">
                <a:extLst>
                  <a:ext uri="{FF2B5EF4-FFF2-40B4-BE49-F238E27FC236}">
                    <a16:creationId xmlns:a16="http://schemas.microsoft.com/office/drawing/2014/main" id="{920400D0-F830-4C39-983C-8595B8D475AF}"/>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2">
                <a:extLst>
                  <a:ext uri="{FF2B5EF4-FFF2-40B4-BE49-F238E27FC236}">
                    <a16:creationId xmlns:a16="http://schemas.microsoft.com/office/drawing/2014/main" id="{19CE450E-939E-4F1D-8DA0-33C42F3245E7}"/>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13">
                <a:extLst>
                  <a:ext uri="{FF2B5EF4-FFF2-40B4-BE49-F238E27FC236}">
                    <a16:creationId xmlns:a16="http://schemas.microsoft.com/office/drawing/2014/main" id="{614FF597-786A-488B-AAEE-43BA22BE859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4">
                <a:extLst>
                  <a:ext uri="{FF2B5EF4-FFF2-40B4-BE49-F238E27FC236}">
                    <a16:creationId xmlns:a16="http://schemas.microsoft.com/office/drawing/2014/main" id="{3625BAE8-57FD-4A77-861D-AE8635915AFD}"/>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5">
                <a:extLst>
                  <a:ext uri="{FF2B5EF4-FFF2-40B4-BE49-F238E27FC236}">
                    <a16:creationId xmlns:a16="http://schemas.microsoft.com/office/drawing/2014/main" id="{8E74C1B8-9A0B-4BD3-823D-9994C0353473}"/>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6">
                <a:extLst>
                  <a:ext uri="{FF2B5EF4-FFF2-40B4-BE49-F238E27FC236}">
                    <a16:creationId xmlns:a16="http://schemas.microsoft.com/office/drawing/2014/main" id="{1CE2847F-CDC1-43B3-A4B7-7816C379F193}"/>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a:extLst>
                  <a:ext uri="{FF2B5EF4-FFF2-40B4-BE49-F238E27FC236}">
                    <a16:creationId xmlns:a16="http://schemas.microsoft.com/office/drawing/2014/main" id="{3B95921D-5B97-42A6-9EF6-C8FDC6CA6BA3}"/>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a:extLst>
                  <a:ext uri="{FF2B5EF4-FFF2-40B4-BE49-F238E27FC236}">
                    <a16:creationId xmlns:a16="http://schemas.microsoft.com/office/drawing/2014/main" id="{1F12BC9D-9E62-41B9-BA9A-48C04D1F4864}"/>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a:extLst>
                  <a:ext uri="{FF2B5EF4-FFF2-40B4-BE49-F238E27FC236}">
                    <a16:creationId xmlns:a16="http://schemas.microsoft.com/office/drawing/2014/main" id="{0966FB55-6969-45AA-A00A-302DF34C63D8}"/>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a:extLst>
                  <a:ext uri="{FF2B5EF4-FFF2-40B4-BE49-F238E27FC236}">
                    <a16:creationId xmlns:a16="http://schemas.microsoft.com/office/drawing/2014/main" id="{B3BA570A-50BA-4498-9C53-46D2663A2A7D}"/>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a:extLst>
                  <a:ext uri="{FF2B5EF4-FFF2-40B4-BE49-F238E27FC236}">
                    <a16:creationId xmlns:a16="http://schemas.microsoft.com/office/drawing/2014/main" id="{B3566405-4CCC-421B-BCEA-0A6F29CA026E}"/>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a:extLst>
                  <a:ext uri="{FF2B5EF4-FFF2-40B4-BE49-F238E27FC236}">
                    <a16:creationId xmlns:a16="http://schemas.microsoft.com/office/drawing/2014/main" id="{DC9A54A7-8E63-4315-81E2-F5F5BD20B461}"/>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a:extLst>
                  <a:ext uri="{FF2B5EF4-FFF2-40B4-BE49-F238E27FC236}">
                    <a16:creationId xmlns:a16="http://schemas.microsoft.com/office/drawing/2014/main" id="{1B0E2042-A2FA-4FD3-A360-38FEABB0B0C0}"/>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4">
                <a:extLst>
                  <a:ext uri="{FF2B5EF4-FFF2-40B4-BE49-F238E27FC236}">
                    <a16:creationId xmlns:a16="http://schemas.microsoft.com/office/drawing/2014/main" id="{6116D539-A9F8-4621-8654-A2282E1C4D86}"/>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5">
                <a:extLst>
                  <a:ext uri="{FF2B5EF4-FFF2-40B4-BE49-F238E27FC236}">
                    <a16:creationId xmlns:a16="http://schemas.microsoft.com/office/drawing/2014/main" id="{D814CE22-16C9-4C83-AE88-3549CDA26013}"/>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6">
                <a:extLst>
                  <a:ext uri="{FF2B5EF4-FFF2-40B4-BE49-F238E27FC236}">
                    <a16:creationId xmlns:a16="http://schemas.microsoft.com/office/drawing/2014/main" id="{83831B9C-16B2-43D0-A1A4-97235E4BC215}"/>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7">
                <a:extLst>
                  <a:ext uri="{FF2B5EF4-FFF2-40B4-BE49-F238E27FC236}">
                    <a16:creationId xmlns:a16="http://schemas.microsoft.com/office/drawing/2014/main" id="{4FFF5076-0286-49F8-B969-71DC20845A7C}"/>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8">
                <a:extLst>
                  <a:ext uri="{FF2B5EF4-FFF2-40B4-BE49-F238E27FC236}">
                    <a16:creationId xmlns:a16="http://schemas.microsoft.com/office/drawing/2014/main" id="{DC4A2536-478A-4479-BBDB-C1A832F7C758}"/>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9">
                <a:extLst>
                  <a:ext uri="{FF2B5EF4-FFF2-40B4-BE49-F238E27FC236}">
                    <a16:creationId xmlns:a16="http://schemas.microsoft.com/office/drawing/2014/main" id="{304527B4-B693-42AD-8369-7FBF4CAC53D6}"/>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0">
                <a:extLst>
                  <a:ext uri="{FF2B5EF4-FFF2-40B4-BE49-F238E27FC236}">
                    <a16:creationId xmlns:a16="http://schemas.microsoft.com/office/drawing/2014/main" id="{14307D10-7924-4F7B-9DC6-1785600E62C6}"/>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1">
                <a:extLst>
                  <a:ext uri="{FF2B5EF4-FFF2-40B4-BE49-F238E27FC236}">
                    <a16:creationId xmlns:a16="http://schemas.microsoft.com/office/drawing/2014/main" id="{649EC69D-341B-4F89-8AFF-DDE0C6A96E7D}"/>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2">
                <a:extLst>
                  <a:ext uri="{FF2B5EF4-FFF2-40B4-BE49-F238E27FC236}">
                    <a16:creationId xmlns:a16="http://schemas.microsoft.com/office/drawing/2014/main" id="{07866278-8AEC-49F6-A37A-E817DF8BE0A0}"/>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3">
                <a:extLst>
                  <a:ext uri="{FF2B5EF4-FFF2-40B4-BE49-F238E27FC236}">
                    <a16:creationId xmlns:a16="http://schemas.microsoft.com/office/drawing/2014/main" id="{12C0D2F0-E8BA-4AD1-AEEF-213030E42D03}"/>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4">
                <a:extLst>
                  <a:ext uri="{FF2B5EF4-FFF2-40B4-BE49-F238E27FC236}">
                    <a16:creationId xmlns:a16="http://schemas.microsoft.com/office/drawing/2014/main" id="{6DAED316-684A-46E7-9759-C109048870F5}"/>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6">
                <a:extLst>
                  <a:ext uri="{FF2B5EF4-FFF2-40B4-BE49-F238E27FC236}">
                    <a16:creationId xmlns:a16="http://schemas.microsoft.com/office/drawing/2014/main" id="{02060035-CFEA-41A1-8C7B-81DA62978BF8}"/>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7">
                <a:extLst>
                  <a:ext uri="{FF2B5EF4-FFF2-40B4-BE49-F238E27FC236}">
                    <a16:creationId xmlns:a16="http://schemas.microsoft.com/office/drawing/2014/main" id="{C317904C-47FB-49E9-A6D2-441590594B55}"/>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8">
                <a:extLst>
                  <a:ext uri="{FF2B5EF4-FFF2-40B4-BE49-F238E27FC236}">
                    <a16:creationId xmlns:a16="http://schemas.microsoft.com/office/drawing/2014/main" id="{40FA5D6E-F0A2-442F-B276-FA3C18CDA935}"/>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9">
                <a:extLst>
                  <a:ext uri="{FF2B5EF4-FFF2-40B4-BE49-F238E27FC236}">
                    <a16:creationId xmlns:a16="http://schemas.microsoft.com/office/drawing/2014/main" id="{33ECC6F9-472E-46D9-BF13-1EBCACCE26D9}"/>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0">
                <a:extLst>
                  <a:ext uri="{FF2B5EF4-FFF2-40B4-BE49-F238E27FC236}">
                    <a16:creationId xmlns:a16="http://schemas.microsoft.com/office/drawing/2014/main" id="{00F4D34E-1FD6-498C-A92C-4B9F5B2A06A0}"/>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1">
                <a:extLst>
                  <a:ext uri="{FF2B5EF4-FFF2-40B4-BE49-F238E27FC236}">
                    <a16:creationId xmlns:a16="http://schemas.microsoft.com/office/drawing/2014/main" id="{62E05761-4BE3-4596-BC7B-E843ED896F79}"/>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2">
                <a:extLst>
                  <a:ext uri="{FF2B5EF4-FFF2-40B4-BE49-F238E27FC236}">
                    <a16:creationId xmlns:a16="http://schemas.microsoft.com/office/drawing/2014/main" id="{111A3351-C750-426B-A5B1-1EA92B4F49A1}"/>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3">
                <a:extLst>
                  <a:ext uri="{FF2B5EF4-FFF2-40B4-BE49-F238E27FC236}">
                    <a16:creationId xmlns:a16="http://schemas.microsoft.com/office/drawing/2014/main" id="{BFB3222C-C817-43E8-ABAD-7EC38B06B5E7}"/>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4">
                <a:extLst>
                  <a:ext uri="{FF2B5EF4-FFF2-40B4-BE49-F238E27FC236}">
                    <a16:creationId xmlns:a16="http://schemas.microsoft.com/office/drawing/2014/main" id="{81F3035C-7082-4827-A287-B9945C19991C}"/>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5">
                <a:extLst>
                  <a:ext uri="{FF2B5EF4-FFF2-40B4-BE49-F238E27FC236}">
                    <a16:creationId xmlns:a16="http://schemas.microsoft.com/office/drawing/2014/main" id="{6BC705B7-36EF-4EE1-A9B9-FFFB8110EA95}"/>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6">
                <a:extLst>
                  <a:ext uri="{FF2B5EF4-FFF2-40B4-BE49-F238E27FC236}">
                    <a16:creationId xmlns:a16="http://schemas.microsoft.com/office/drawing/2014/main" id="{D736225A-4414-430B-9F38-B5C05B527F2A}"/>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7">
                <a:extLst>
                  <a:ext uri="{FF2B5EF4-FFF2-40B4-BE49-F238E27FC236}">
                    <a16:creationId xmlns:a16="http://schemas.microsoft.com/office/drawing/2014/main" id="{7A41B186-F0F5-42FF-9D4A-C0979B626E61}"/>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8">
                <a:extLst>
                  <a:ext uri="{FF2B5EF4-FFF2-40B4-BE49-F238E27FC236}">
                    <a16:creationId xmlns:a16="http://schemas.microsoft.com/office/drawing/2014/main" id="{4E74C4E6-BA0A-498F-B7B1-985C9DBAB9B2}"/>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67" name="文本占位符 65">
            <a:extLst>
              <a:ext uri="{FF2B5EF4-FFF2-40B4-BE49-F238E27FC236}">
                <a16:creationId xmlns:a16="http://schemas.microsoft.com/office/drawing/2014/main" id="{4723E697-2A10-4CB1-9E9F-12DB547B6ED2}"/>
              </a:ext>
            </a:extLst>
          </p:cNvPr>
          <p:cNvSpPr>
            <a:spLocks noGrp="1"/>
          </p:cNvSpPr>
          <p:nvPr userDrawn="1">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cxnSp>
        <p:nvCxnSpPr>
          <p:cNvPr id="24" name="直接连接符 23">
            <a:extLst>
              <a:ext uri="{FF2B5EF4-FFF2-40B4-BE49-F238E27FC236}">
                <a16:creationId xmlns:a16="http://schemas.microsoft.com/office/drawing/2014/main" id="{A09B4ED0-3871-4AEC-B20C-1EF17738E55E}"/>
              </a:ext>
            </a:extLst>
          </p:cNvPr>
          <p:cNvCxnSpPr>
            <a:cxnSpLocks/>
          </p:cNvCxnSpPr>
          <p:nvPr userDrawn="1"/>
        </p:nvCxnSpPr>
        <p:spPr>
          <a:xfrm>
            <a:off x="0" y="1049020"/>
            <a:ext cx="12192000"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4299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14" name="图片占位符 13">
            <a:extLst>
              <a:ext uri="{FF2B5EF4-FFF2-40B4-BE49-F238E27FC236}">
                <a16:creationId xmlns:a16="http://schemas.microsoft.com/office/drawing/2014/main" id="{58F70DE4-3F46-46A9-9520-7D8FE5C9C283}"/>
              </a:ext>
            </a:extLst>
          </p:cNvPr>
          <p:cNvSpPr>
            <a:spLocks noGrp="1"/>
          </p:cNvSpPr>
          <p:nvPr>
            <p:ph type="pic" sz="quarter" idx="10"/>
          </p:nvPr>
        </p:nvSpPr>
        <p:spPr>
          <a:xfrm>
            <a:off x="0" y="0"/>
            <a:ext cx="4097285" cy="6858000"/>
          </a:xfrm>
        </p:spPr>
        <p:txBody>
          <a:bodyPr/>
          <a:lstStyle/>
          <a:p>
            <a:endParaRPr lang="zh-CN" altLang="en-US"/>
          </a:p>
        </p:txBody>
      </p:sp>
      <p:grpSp>
        <p:nvGrpSpPr>
          <p:cNvPr id="19" name="组合 18">
            <a:extLst>
              <a:ext uri="{FF2B5EF4-FFF2-40B4-BE49-F238E27FC236}">
                <a16:creationId xmlns:a16="http://schemas.microsoft.com/office/drawing/2014/main" id="{10EAAF81-9622-4AE7-AEC1-E5632E7E127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a:extLst>
                <a:ext uri="{FF2B5EF4-FFF2-40B4-BE49-F238E27FC236}">
                  <a16:creationId xmlns:a16="http://schemas.microsoft.com/office/drawing/2014/main" id="{799A0C3B-3805-4A7D-B9DC-0D8A0BE50FB9}"/>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0">
              <a:extLst>
                <a:ext uri="{FF2B5EF4-FFF2-40B4-BE49-F238E27FC236}">
                  <a16:creationId xmlns:a16="http://schemas.microsoft.com/office/drawing/2014/main" id="{77073CEC-4568-407C-AF3F-63B02549DD76}"/>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2">
              <a:extLst>
                <a:ext uri="{FF2B5EF4-FFF2-40B4-BE49-F238E27FC236}">
                  <a16:creationId xmlns:a16="http://schemas.microsoft.com/office/drawing/2014/main" id="{25B520BC-633A-4CA1-ADFC-A4A5FE039E95}"/>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3">
              <a:extLst>
                <a:ext uri="{FF2B5EF4-FFF2-40B4-BE49-F238E27FC236}">
                  <a16:creationId xmlns:a16="http://schemas.microsoft.com/office/drawing/2014/main" id="{53033BF4-0785-47D2-989A-D7F79856165B}"/>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4">
              <a:extLst>
                <a:ext uri="{FF2B5EF4-FFF2-40B4-BE49-F238E27FC236}">
                  <a16:creationId xmlns:a16="http://schemas.microsoft.com/office/drawing/2014/main" id="{4424A2B5-FDC9-46DD-A591-E66C22A6FB2C}"/>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5">
              <a:extLst>
                <a:ext uri="{FF2B5EF4-FFF2-40B4-BE49-F238E27FC236}">
                  <a16:creationId xmlns:a16="http://schemas.microsoft.com/office/drawing/2014/main" id="{72EECE87-CD0D-461C-A293-7D248373E431}"/>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6">
              <a:extLst>
                <a:ext uri="{FF2B5EF4-FFF2-40B4-BE49-F238E27FC236}">
                  <a16:creationId xmlns:a16="http://schemas.microsoft.com/office/drawing/2014/main" id="{D1E15742-6979-490E-AF5E-60D97AFB6A89}"/>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1">
              <a:extLst>
                <a:ext uri="{FF2B5EF4-FFF2-40B4-BE49-F238E27FC236}">
                  <a16:creationId xmlns:a16="http://schemas.microsoft.com/office/drawing/2014/main" id="{9FB63A71-75C6-4761-8940-B5F9E94162B4}"/>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3">
              <a:extLst>
                <a:ext uri="{FF2B5EF4-FFF2-40B4-BE49-F238E27FC236}">
                  <a16:creationId xmlns:a16="http://schemas.microsoft.com/office/drawing/2014/main" id="{843875AC-443A-4F2A-9842-34472E458978}"/>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5">
              <a:extLst>
                <a:ext uri="{FF2B5EF4-FFF2-40B4-BE49-F238E27FC236}">
                  <a16:creationId xmlns:a16="http://schemas.microsoft.com/office/drawing/2014/main" id="{2950644D-E3EB-4B66-A5D0-B4E6CA3AEB97}"/>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6">
              <a:extLst>
                <a:ext uri="{FF2B5EF4-FFF2-40B4-BE49-F238E27FC236}">
                  <a16:creationId xmlns:a16="http://schemas.microsoft.com/office/drawing/2014/main" id="{D9E0CE44-4DD0-4767-B8F4-D235B4D9DE7A}"/>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8">
              <a:extLst>
                <a:ext uri="{FF2B5EF4-FFF2-40B4-BE49-F238E27FC236}">
                  <a16:creationId xmlns:a16="http://schemas.microsoft.com/office/drawing/2014/main" id="{7EEB2D62-F19A-4914-9E77-B761C6152794}"/>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9">
              <a:extLst>
                <a:ext uri="{FF2B5EF4-FFF2-40B4-BE49-F238E27FC236}">
                  <a16:creationId xmlns:a16="http://schemas.microsoft.com/office/drawing/2014/main" id="{096BC77F-50E4-4042-BD45-153703BEB150}"/>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40">
              <a:extLst>
                <a:ext uri="{FF2B5EF4-FFF2-40B4-BE49-F238E27FC236}">
                  <a16:creationId xmlns:a16="http://schemas.microsoft.com/office/drawing/2014/main" id="{79792CF4-A12B-414D-8340-0605C32A065A}"/>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Tree>
    <p:extLst>
      <p:ext uri="{BB962C8B-B14F-4D97-AF65-F5344CB8AC3E}">
        <p14:creationId xmlns:p14="http://schemas.microsoft.com/office/powerpoint/2010/main" val="1437863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空白2">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DB023F5D-5DA1-40D7-9BA8-6493DB1A0482}"/>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A66471E8-54CB-4202-A3C6-90B01809104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2F77563-29B0-4356-A303-AE800B8508F2}"/>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6" name="组合 5">
            <a:extLst>
              <a:ext uri="{FF2B5EF4-FFF2-40B4-BE49-F238E27FC236}">
                <a16:creationId xmlns:a16="http://schemas.microsoft.com/office/drawing/2014/main" id="{C3E3C003-8E9C-4365-823C-82B7C5500835}"/>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7" name="Freeform 19">
              <a:extLst>
                <a:ext uri="{FF2B5EF4-FFF2-40B4-BE49-F238E27FC236}">
                  <a16:creationId xmlns:a16="http://schemas.microsoft.com/office/drawing/2014/main" id="{C257D5DF-CE0E-4C99-985B-0B4C13D2B580}"/>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8" name="Freeform 20">
              <a:extLst>
                <a:ext uri="{FF2B5EF4-FFF2-40B4-BE49-F238E27FC236}">
                  <a16:creationId xmlns:a16="http://schemas.microsoft.com/office/drawing/2014/main" id="{5974DED5-33E1-49C1-AF8C-8B5F96507288}"/>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9" name="Freeform 22">
              <a:extLst>
                <a:ext uri="{FF2B5EF4-FFF2-40B4-BE49-F238E27FC236}">
                  <a16:creationId xmlns:a16="http://schemas.microsoft.com/office/drawing/2014/main" id="{CDD240BC-AA8E-4720-BAA8-8BA4C39FE6E0}"/>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0" name="Freeform 23">
              <a:extLst>
                <a:ext uri="{FF2B5EF4-FFF2-40B4-BE49-F238E27FC236}">
                  <a16:creationId xmlns:a16="http://schemas.microsoft.com/office/drawing/2014/main" id="{9A9F355C-7215-4E87-9E0A-CBAB62AE6ED1}"/>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1" name="Freeform 24">
              <a:extLst>
                <a:ext uri="{FF2B5EF4-FFF2-40B4-BE49-F238E27FC236}">
                  <a16:creationId xmlns:a16="http://schemas.microsoft.com/office/drawing/2014/main" id="{6BC2044B-E150-4A79-8D26-74FB2501BC72}"/>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2" name="Freeform 25">
              <a:extLst>
                <a:ext uri="{FF2B5EF4-FFF2-40B4-BE49-F238E27FC236}">
                  <a16:creationId xmlns:a16="http://schemas.microsoft.com/office/drawing/2014/main" id="{25612C91-115E-4128-855F-10BD57AAE4F6}"/>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3" name="Freeform 26">
              <a:extLst>
                <a:ext uri="{FF2B5EF4-FFF2-40B4-BE49-F238E27FC236}">
                  <a16:creationId xmlns:a16="http://schemas.microsoft.com/office/drawing/2014/main" id="{16EF1DEE-0FED-4AA1-9700-3B6F1E1F0FE5}"/>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4" name="Freeform 31">
              <a:extLst>
                <a:ext uri="{FF2B5EF4-FFF2-40B4-BE49-F238E27FC236}">
                  <a16:creationId xmlns:a16="http://schemas.microsoft.com/office/drawing/2014/main" id="{AAF0374A-1288-4700-896B-86285883F4D6}"/>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5" name="Freeform 33">
              <a:extLst>
                <a:ext uri="{FF2B5EF4-FFF2-40B4-BE49-F238E27FC236}">
                  <a16:creationId xmlns:a16="http://schemas.microsoft.com/office/drawing/2014/main" id="{7D81EB79-E6D8-443B-9F25-3632F36DD0FD}"/>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35">
              <a:extLst>
                <a:ext uri="{FF2B5EF4-FFF2-40B4-BE49-F238E27FC236}">
                  <a16:creationId xmlns:a16="http://schemas.microsoft.com/office/drawing/2014/main" id="{63830C7F-65F9-43AA-9355-6CAEDED937FB}"/>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36">
              <a:extLst>
                <a:ext uri="{FF2B5EF4-FFF2-40B4-BE49-F238E27FC236}">
                  <a16:creationId xmlns:a16="http://schemas.microsoft.com/office/drawing/2014/main" id="{E76BFCB5-3408-4815-994A-C5FAA567DB78}"/>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38">
              <a:extLst>
                <a:ext uri="{FF2B5EF4-FFF2-40B4-BE49-F238E27FC236}">
                  <a16:creationId xmlns:a16="http://schemas.microsoft.com/office/drawing/2014/main" id="{D6B762C4-5A72-4258-BCD6-5C2E1AE230E5}"/>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39">
              <a:extLst>
                <a:ext uri="{FF2B5EF4-FFF2-40B4-BE49-F238E27FC236}">
                  <a16:creationId xmlns:a16="http://schemas.microsoft.com/office/drawing/2014/main" id="{A0A4C5B5-789D-4B57-AB81-F1BECC99F591}"/>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40">
              <a:extLst>
                <a:ext uri="{FF2B5EF4-FFF2-40B4-BE49-F238E27FC236}">
                  <a16:creationId xmlns:a16="http://schemas.microsoft.com/office/drawing/2014/main" id="{C4687E93-7A61-425A-AC28-D6A69E437E0B}"/>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21" name="文本框 20">
            <a:extLst>
              <a:ext uri="{FF2B5EF4-FFF2-40B4-BE49-F238E27FC236}">
                <a16:creationId xmlns:a16="http://schemas.microsoft.com/office/drawing/2014/main" id="{E77F7FB3-7D4B-4EE8-8C35-D8BEA5987A6F}"/>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23" name="矩形: 圆角 22">
            <a:extLst>
              <a:ext uri="{FF2B5EF4-FFF2-40B4-BE49-F238E27FC236}">
                <a16:creationId xmlns:a16="http://schemas.microsoft.com/office/drawing/2014/main" id="{FAD29A9F-3345-4BDF-A499-439F172F09EA}"/>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22CD5622-DE7E-4C1E-B6EA-708E11DA3CDB}"/>
              </a:ext>
            </a:extLst>
          </p:cNvPr>
          <p:cNvGrpSpPr/>
          <p:nvPr userDrawn="1"/>
        </p:nvGrpSpPr>
        <p:grpSpPr>
          <a:xfrm>
            <a:off x="237423" y="135299"/>
            <a:ext cx="847682" cy="847682"/>
            <a:chOff x="237423" y="135299"/>
            <a:chExt cx="847682" cy="847682"/>
          </a:xfrm>
        </p:grpSpPr>
        <p:sp>
          <p:nvSpPr>
            <p:cNvPr id="25" name="椭圆 24">
              <a:extLst>
                <a:ext uri="{FF2B5EF4-FFF2-40B4-BE49-F238E27FC236}">
                  <a16:creationId xmlns:a16="http://schemas.microsoft.com/office/drawing/2014/main" id="{A896EB44-3B45-4E38-A7E0-31F9276BD6C7}"/>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a:extLst>
                <a:ext uri="{FF2B5EF4-FFF2-40B4-BE49-F238E27FC236}">
                  <a16:creationId xmlns:a16="http://schemas.microsoft.com/office/drawing/2014/main" id="{DF0DF9F5-CB0F-49DE-8417-B59A7FE49E32}"/>
                </a:ext>
              </a:extLst>
            </p:cNvPr>
            <p:cNvGrpSpPr/>
            <p:nvPr/>
          </p:nvGrpSpPr>
          <p:grpSpPr>
            <a:xfrm>
              <a:off x="293735" y="191234"/>
              <a:ext cx="735058" cy="735811"/>
              <a:chOff x="3497262" y="849313"/>
              <a:chExt cx="4651376" cy="4656138"/>
            </a:xfrm>
            <a:solidFill>
              <a:schemeClr val="accent1"/>
            </a:solidFill>
          </p:grpSpPr>
          <p:sp>
            <p:nvSpPr>
              <p:cNvPr id="27" name="Freeform 7">
                <a:extLst>
                  <a:ext uri="{FF2B5EF4-FFF2-40B4-BE49-F238E27FC236}">
                    <a16:creationId xmlns:a16="http://schemas.microsoft.com/office/drawing/2014/main" id="{2F6D0600-79C9-47D7-A603-9826D08A1950}"/>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9">
                <a:extLst>
                  <a:ext uri="{FF2B5EF4-FFF2-40B4-BE49-F238E27FC236}">
                    <a16:creationId xmlns:a16="http://schemas.microsoft.com/office/drawing/2014/main" id="{98C9D191-75C4-4AFA-B3AC-08AADC288611}"/>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0">
                <a:extLst>
                  <a:ext uri="{FF2B5EF4-FFF2-40B4-BE49-F238E27FC236}">
                    <a16:creationId xmlns:a16="http://schemas.microsoft.com/office/drawing/2014/main" id="{24BE8ED6-9F15-4ADD-8CAE-31923EA14711}"/>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1">
                <a:extLst>
                  <a:ext uri="{FF2B5EF4-FFF2-40B4-BE49-F238E27FC236}">
                    <a16:creationId xmlns:a16="http://schemas.microsoft.com/office/drawing/2014/main" id="{920400D0-F830-4C39-983C-8595B8D475AF}"/>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2">
                <a:extLst>
                  <a:ext uri="{FF2B5EF4-FFF2-40B4-BE49-F238E27FC236}">
                    <a16:creationId xmlns:a16="http://schemas.microsoft.com/office/drawing/2014/main" id="{19CE450E-939E-4F1D-8DA0-33C42F3245E7}"/>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13">
                <a:extLst>
                  <a:ext uri="{FF2B5EF4-FFF2-40B4-BE49-F238E27FC236}">
                    <a16:creationId xmlns:a16="http://schemas.microsoft.com/office/drawing/2014/main" id="{614FF597-786A-488B-AAEE-43BA22BE859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4">
                <a:extLst>
                  <a:ext uri="{FF2B5EF4-FFF2-40B4-BE49-F238E27FC236}">
                    <a16:creationId xmlns:a16="http://schemas.microsoft.com/office/drawing/2014/main" id="{3625BAE8-57FD-4A77-861D-AE8635915AFD}"/>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5">
                <a:extLst>
                  <a:ext uri="{FF2B5EF4-FFF2-40B4-BE49-F238E27FC236}">
                    <a16:creationId xmlns:a16="http://schemas.microsoft.com/office/drawing/2014/main" id="{8E74C1B8-9A0B-4BD3-823D-9994C0353473}"/>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6">
                <a:extLst>
                  <a:ext uri="{FF2B5EF4-FFF2-40B4-BE49-F238E27FC236}">
                    <a16:creationId xmlns:a16="http://schemas.microsoft.com/office/drawing/2014/main" id="{1CE2847F-CDC1-43B3-A4B7-7816C379F193}"/>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a:extLst>
                  <a:ext uri="{FF2B5EF4-FFF2-40B4-BE49-F238E27FC236}">
                    <a16:creationId xmlns:a16="http://schemas.microsoft.com/office/drawing/2014/main" id="{3B95921D-5B97-42A6-9EF6-C8FDC6CA6BA3}"/>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a:extLst>
                  <a:ext uri="{FF2B5EF4-FFF2-40B4-BE49-F238E27FC236}">
                    <a16:creationId xmlns:a16="http://schemas.microsoft.com/office/drawing/2014/main" id="{1F12BC9D-9E62-41B9-BA9A-48C04D1F4864}"/>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a:extLst>
                  <a:ext uri="{FF2B5EF4-FFF2-40B4-BE49-F238E27FC236}">
                    <a16:creationId xmlns:a16="http://schemas.microsoft.com/office/drawing/2014/main" id="{0966FB55-6969-45AA-A00A-302DF34C63D8}"/>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a:extLst>
                  <a:ext uri="{FF2B5EF4-FFF2-40B4-BE49-F238E27FC236}">
                    <a16:creationId xmlns:a16="http://schemas.microsoft.com/office/drawing/2014/main" id="{B3BA570A-50BA-4498-9C53-46D2663A2A7D}"/>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a:extLst>
                  <a:ext uri="{FF2B5EF4-FFF2-40B4-BE49-F238E27FC236}">
                    <a16:creationId xmlns:a16="http://schemas.microsoft.com/office/drawing/2014/main" id="{B3566405-4CCC-421B-BCEA-0A6F29CA026E}"/>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a:extLst>
                  <a:ext uri="{FF2B5EF4-FFF2-40B4-BE49-F238E27FC236}">
                    <a16:creationId xmlns:a16="http://schemas.microsoft.com/office/drawing/2014/main" id="{DC9A54A7-8E63-4315-81E2-F5F5BD20B461}"/>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a:extLst>
                  <a:ext uri="{FF2B5EF4-FFF2-40B4-BE49-F238E27FC236}">
                    <a16:creationId xmlns:a16="http://schemas.microsoft.com/office/drawing/2014/main" id="{1B0E2042-A2FA-4FD3-A360-38FEABB0B0C0}"/>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4">
                <a:extLst>
                  <a:ext uri="{FF2B5EF4-FFF2-40B4-BE49-F238E27FC236}">
                    <a16:creationId xmlns:a16="http://schemas.microsoft.com/office/drawing/2014/main" id="{6116D539-A9F8-4621-8654-A2282E1C4D86}"/>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5">
                <a:extLst>
                  <a:ext uri="{FF2B5EF4-FFF2-40B4-BE49-F238E27FC236}">
                    <a16:creationId xmlns:a16="http://schemas.microsoft.com/office/drawing/2014/main" id="{D814CE22-16C9-4C83-AE88-3549CDA26013}"/>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6">
                <a:extLst>
                  <a:ext uri="{FF2B5EF4-FFF2-40B4-BE49-F238E27FC236}">
                    <a16:creationId xmlns:a16="http://schemas.microsoft.com/office/drawing/2014/main" id="{83831B9C-16B2-43D0-A1A4-97235E4BC215}"/>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7">
                <a:extLst>
                  <a:ext uri="{FF2B5EF4-FFF2-40B4-BE49-F238E27FC236}">
                    <a16:creationId xmlns:a16="http://schemas.microsoft.com/office/drawing/2014/main" id="{4FFF5076-0286-49F8-B969-71DC20845A7C}"/>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8">
                <a:extLst>
                  <a:ext uri="{FF2B5EF4-FFF2-40B4-BE49-F238E27FC236}">
                    <a16:creationId xmlns:a16="http://schemas.microsoft.com/office/drawing/2014/main" id="{DC4A2536-478A-4479-BBDB-C1A832F7C758}"/>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9">
                <a:extLst>
                  <a:ext uri="{FF2B5EF4-FFF2-40B4-BE49-F238E27FC236}">
                    <a16:creationId xmlns:a16="http://schemas.microsoft.com/office/drawing/2014/main" id="{304527B4-B693-42AD-8369-7FBF4CAC53D6}"/>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0">
                <a:extLst>
                  <a:ext uri="{FF2B5EF4-FFF2-40B4-BE49-F238E27FC236}">
                    <a16:creationId xmlns:a16="http://schemas.microsoft.com/office/drawing/2014/main" id="{14307D10-7924-4F7B-9DC6-1785600E62C6}"/>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1">
                <a:extLst>
                  <a:ext uri="{FF2B5EF4-FFF2-40B4-BE49-F238E27FC236}">
                    <a16:creationId xmlns:a16="http://schemas.microsoft.com/office/drawing/2014/main" id="{649EC69D-341B-4F89-8AFF-DDE0C6A96E7D}"/>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2">
                <a:extLst>
                  <a:ext uri="{FF2B5EF4-FFF2-40B4-BE49-F238E27FC236}">
                    <a16:creationId xmlns:a16="http://schemas.microsoft.com/office/drawing/2014/main" id="{07866278-8AEC-49F6-A37A-E817DF8BE0A0}"/>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3">
                <a:extLst>
                  <a:ext uri="{FF2B5EF4-FFF2-40B4-BE49-F238E27FC236}">
                    <a16:creationId xmlns:a16="http://schemas.microsoft.com/office/drawing/2014/main" id="{12C0D2F0-E8BA-4AD1-AEEF-213030E42D03}"/>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34">
                <a:extLst>
                  <a:ext uri="{FF2B5EF4-FFF2-40B4-BE49-F238E27FC236}">
                    <a16:creationId xmlns:a16="http://schemas.microsoft.com/office/drawing/2014/main" id="{6DAED316-684A-46E7-9759-C109048870F5}"/>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6">
                <a:extLst>
                  <a:ext uri="{FF2B5EF4-FFF2-40B4-BE49-F238E27FC236}">
                    <a16:creationId xmlns:a16="http://schemas.microsoft.com/office/drawing/2014/main" id="{02060035-CFEA-41A1-8C7B-81DA62978BF8}"/>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7">
                <a:extLst>
                  <a:ext uri="{FF2B5EF4-FFF2-40B4-BE49-F238E27FC236}">
                    <a16:creationId xmlns:a16="http://schemas.microsoft.com/office/drawing/2014/main" id="{C317904C-47FB-49E9-A6D2-441590594B55}"/>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8">
                <a:extLst>
                  <a:ext uri="{FF2B5EF4-FFF2-40B4-BE49-F238E27FC236}">
                    <a16:creationId xmlns:a16="http://schemas.microsoft.com/office/drawing/2014/main" id="{40FA5D6E-F0A2-442F-B276-FA3C18CDA935}"/>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9">
                <a:extLst>
                  <a:ext uri="{FF2B5EF4-FFF2-40B4-BE49-F238E27FC236}">
                    <a16:creationId xmlns:a16="http://schemas.microsoft.com/office/drawing/2014/main" id="{33ECC6F9-472E-46D9-BF13-1EBCACCE26D9}"/>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0">
                <a:extLst>
                  <a:ext uri="{FF2B5EF4-FFF2-40B4-BE49-F238E27FC236}">
                    <a16:creationId xmlns:a16="http://schemas.microsoft.com/office/drawing/2014/main" id="{00F4D34E-1FD6-498C-A92C-4B9F5B2A06A0}"/>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1">
                <a:extLst>
                  <a:ext uri="{FF2B5EF4-FFF2-40B4-BE49-F238E27FC236}">
                    <a16:creationId xmlns:a16="http://schemas.microsoft.com/office/drawing/2014/main" id="{62E05761-4BE3-4596-BC7B-E843ED896F79}"/>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2">
                <a:extLst>
                  <a:ext uri="{FF2B5EF4-FFF2-40B4-BE49-F238E27FC236}">
                    <a16:creationId xmlns:a16="http://schemas.microsoft.com/office/drawing/2014/main" id="{111A3351-C750-426B-A5B1-1EA92B4F49A1}"/>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3">
                <a:extLst>
                  <a:ext uri="{FF2B5EF4-FFF2-40B4-BE49-F238E27FC236}">
                    <a16:creationId xmlns:a16="http://schemas.microsoft.com/office/drawing/2014/main" id="{BFB3222C-C817-43E8-ABAD-7EC38B06B5E7}"/>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4">
                <a:extLst>
                  <a:ext uri="{FF2B5EF4-FFF2-40B4-BE49-F238E27FC236}">
                    <a16:creationId xmlns:a16="http://schemas.microsoft.com/office/drawing/2014/main" id="{81F3035C-7082-4827-A287-B9945C19991C}"/>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5">
                <a:extLst>
                  <a:ext uri="{FF2B5EF4-FFF2-40B4-BE49-F238E27FC236}">
                    <a16:creationId xmlns:a16="http://schemas.microsoft.com/office/drawing/2014/main" id="{6BC705B7-36EF-4EE1-A9B9-FFFB8110EA95}"/>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6">
                <a:extLst>
                  <a:ext uri="{FF2B5EF4-FFF2-40B4-BE49-F238E27FC236}">
                    <a16:creationId xmlns:a16="http://schemas.microsoft.com/office/drawing/2014/main" id="{D736225A-4414-430B-9F38-B5C05B527F2A}"/>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7">
                <a:extLst>
                  <a:ext uri="{FF2B5EF4-FFF2-40B4-BE49-F238E27FC236}">
                    <a16:creationId xmlns:a16="http://schemas.microsoft.com/office/drawing/2014/main" id="{7A41B186-F0F5-42FF-9D4A-C0979B626E61}"/>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8">
                <a:extLst>
                  <a:ext uri="{FF2B5EF4-FFF2-40B4-BE49-F238E27FC236}">
                    <a16:creationId xmlns:a16="http://schemas.microsoft.com/office/drawing/2014/main" id="{4E74C4E6-BA0A-498F-B7B1-985C9DBAB9B2}"/>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67" name="文本占位符 65">
            <a:extLst>
              <a:ext uri="{FF2B5EF4-FFF2-40B4-BE49-F238E27FC236}">
                <a16:creationId xmlns:a16="http://schemas.microsoft.com/office/drawing/2014/main" id="{4723E697-2A10-4CB1-9E9F-12DB547B6ED2}"/>
              </a:ext>
            </a:extLst>
          </p:cNvPr>
          <p:cNvSpPr>
            <a:spLocks noGrp="1"/>
          </p:cNvSpPr>
          <p:nvPr userDrawn="1">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28994996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12" name="图片占位符 11">
            <a:extLst>
              <a:ext uri="{FF2B5EF4-FFF2-40B4-BE49-F238E27FC236}">
                <a16:creationId xmlns:a16="http://schemas.microsoft.com/office/drawing/2014/main" id="{160D1C33-BEBD-457D-8305-3D9FD1FE6108}"/>
              </a:ext>
            </a:extLst>
          </p:cNvPr>
          <p:cNvSpPr>
            <a:spLocks noGrp="1"/>
          </p:cNvSpPr>
          <p:nvPr>
            <p:ph type="pic" sz="quarter" idx="10"/>
          </p:nvPr>
        </p:nvSpPr>
        <p:spPr>
          <a:xfrm>
            <a:off x="0" y="0"/>
            <a:ext cx="12192000" cy="4056063"/>
          </a:xfrm>
        </p:spPr>
        <p:txBody>
          <a:bodyPr/>
          <a:lstStyle/>
          <a:p>
            <a:endParaRPr lang="zh-CN" altLang="en-US"/>
          </a:p>
        </p:txBody>
      </p:sp>
    </p:spTree>
    <p:extLst>
      <p:ext uri="{BB962C8B-B14F-4D97-AF65-F5344CB8AC3E}">
        <p14:creationId xmlns:p14="http://schemas.microsoft.com/office/powerpoint/2010/main" val="32032565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一张长图">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74041136-D26F-4DE3-9441-03C3B937527A}"/>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4" name="Freeform 19">
              <a:extLst>
                <a:ext uri="{FF2B5EF4-FFF2-40B4-BE49-F238E27FC236}">
                  <a16:creationId xmlns:a16="http://schemas.microsoft.com/office/drawing/2014/main" id="{60A869CE-96BB-49EA-9D98-8FC3A382424D}"/>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0">
              <a:extLst>
                <a:ext uri="{FF2B5EF4-FFF2-40B4-BE49-F238E27FC236}">
                  <a16:creationId xmlns:a16="http://schemas.microsoft.com/office/drawing/2014/main" id="{906A10DE-45C9-4F3A-A1D2-ADF7AF45B4C3}"/>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2">
              <a:extLst>
                <a:ext uri="{FF2B5EF4-FFF2-40B4-BE49-F238E27FC236}">
                  <a16:creationId xmlns:a16="http://schemas.microsoft.com/office/drawing/2014/main" id="{772EE8A2-D191-42EC-A5FA-7CDD844C8B6C}"/>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23">
              <a:extLst>
                <a:ext uri="{FF2B5EF4-FFF2-40B4-BE49-F238E27FC236}">
                  <a16:creationId xmlns:a16="http://schemas.microsoft.com/office/drawing/2014/main" id="{B84B6905-6EA5-495D-8253-F1F92C799A1C}"/>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24">
              <a:extLst>
                <a:ext uri="{FF2B5EF4-FFF2-40B4-BE49-F238E27FC236}">
                  <a16:creationId xmlns:a16="http://schemas.microsoft.com/office/drawing/2014/main" id="{BA5404B5-5161-44D6-8A22-30926A0AA2D3}"/>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25">
              <a:extLst>
                <a:ext uri="{FF2B5EF4-FFF2-40B4-BE49-F238E27FC236}">
                  <a16:creationId xmlns:a16="http://schemas.microsoft.com/office/drawing/2014/main" id="{F53C1378-A716-4564-823A-5C00E4C5C5BF}"/>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26">
              <a:extLst>
                <a:ext uri="{FF2B5EF4-FFF2-40B4-BE49-F238E27FC236}">
                  <a16:creationId xmlns:a16="http://schemas.microsoft.com/office/drawing/2014/main" id="{86914F0F-EFE6-4CD3-9C32-7AFC15529242}"/>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1">
              <a:extLst>
                <a:ext uri="{FF2B5EF4-FFF2-40B4-BE49-F238E27FC236}">
                  <a16:creationId xmlns:a16="http://schemas.microsoft.com/office/drawing/2014/main" id="{5612BB38-894B-469B-ADF4-854CA25A82CF}"/>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3">
              <a:extLst>
                <a:ext uri="{FF2B5EF4-FFF2-40B4-BE49-F238E27FC236}">
                  <a16:creationId xmlns:a16="http://schemas.microsoft.com/office/drawing/2014/main" id="{DB5AB023-FC7E-4BF6-8E4B-F15AB18B3699}"/>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35">
              <a:extLst>
                <a:ext uri="{FF2B5EF4-FFF2-40B4-BE49-F238E27FC236}">
                  <a16:creationId xmlns:a16="http://schemas.microsoft.com/office/drawing/2014/main" id="{41C61E23-4A35-4BD9-8E18-93A218421F6E}"/>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4" name="Freeform 36">
              <a:extLst>
                <a:ext uri="{FF2B5EF4-FFF2-40B4-BE49-F238E27FC236}">
                  <a16:creationId xmlns:a16="http://schemas.microsoft.com/office/drawing/2014/main" id="{81D0AAD4-EF0F-4596-BA65-2F2F2E06C724}"/>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5" name="Freeform 38">
              <a:extLst>
                <a:ext uri="{FF2B5EF4-FFF2-40B4-BE49-F238E27FC236}">
                  <a16:creationId xmlns:a16="http://schemas.microsoft.com/office/drawing/2014/main" id="{D96F8AF7-B0F4-4544-A571-CE00A4ED7A62}"/>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6" name="Freeform 39">
              <a:extLst>
                <a:ext uri="{FF2B5EF4-FFF2-40B4-BE49-F238E27FC236}">
                  <a16:creationId xmlns:a16="http://schemas.microsoft.com/office/drawing/2014/main" id="{B7A4DCDB-B18A-49F6-8D30-C19F24825796}"/>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40">
              <a:extLst>
                <a:ext uri="{FF2B5EF4-FFF2-40B4-BE49-F238E27FC236}">
                  <a16:creationId xmlns:a16="http://schemas.microsoft.com/office/drawing/2014/main" id="{05B6990D-6A15-492C-ABBB-277BC7E0CB98}"/>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2" name="日期占位符 1">
            <a:extLst>
              <a:ext uri="{FF2B5EF4-FFF2-40B4-BE49-F238E27FC236}">
                <a16:creationId xmlns:a16="http://schemas.microsoft.com/office/drawing/2014/main" id="{5E3A72B7-D101-48AE-9E57-23C4D277A2F6}"/>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3" name="页脚占位符 2">
            <a:extLst>
              <a:ext uri="{FF2B5EF4-FFF2-40B4-BE49-F238E27FC236}">
                <a16:creationId xmlns:a16="http://schemas.microsoft.com/office/drawing/2014/main" id="{4F79F216-2EA1-4947-9590-4EA8E4F9F0E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077878E-846C-4E0B-94ED-C10E7AE40014}"/>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23" name="图片占位符 22">
            <a:extLst>
              <a:ext uri="{FF2B5EF4-FFF2-40B4-BE49-F238E27FC236}">
                <a16:creationId xmlns:a16="http://schemas.microsoft.com/office/drawing/2014/main" id="{B6AB199A-6349-4779-B62A-DDD2D362AF2B}"/>
              </a:ext>
            </a:extLst>
          </p:cNvPr>
          <p:cNvSpPr>
            <a:spLocks noGrp="1"/>
          </p:cNvSpPr>
          <p:nvPr>
            <p:ph type="pic" sz="quarter" idx="13"/>
          </p:nvPr>
        </p:nvSpPr>
        <p:spPr>
          <a:xfrm>
            <a:off x="660400" y="1130300"/>
            <a:ext cx="10858500" cy="2817813"/>
          </a:xfrm>
        </p:spPr>
        <p:txBody>
          <a:bodyPr/>
          <a:lstStyle/>
          <a:p>
            <a:endParaRPr lang="zh-CN" altLang="en-US"/>
          </a:p>
        </p:txBody>
      </p:sp>
      <p:sp>
        <p:nvSpPr>
          <p:cNvPr id="129" name="文本框 128">
            <a:extLst>
              <a:ext uri="{FF2B5EF4-FFF2-40B4-BE49-F238E27FC236}">
                <a16:creationId xmlns:a16="http://schemas.microsoft.com/office/drawing/2014/main" id="{B86A77EB-4F1C-453E-B2A1-E46728EEFFF2}"/>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67" name="矩形: 圆角 66">
            <a:extLst>
              <a:ext uri="{FF2B5EF4-FFF2-40B4-BE49-F238E27FC236}">
                <a16:creationId xmlns:a16="http://schemas.microsoft.com/office/drawing/2014/main" id="{B2B9B9D3-3AA3-4019-B16F-FE0DB90D9600}"/>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a:extLst>
              <a:ext uri="{FF2B5EF4-FFF2-40B4-BE49-F238E27FC236}">
                <a16:creationId xmlns:a16="http://schemas.microsoft.com/office/drawing/2014/main" id="{716F929A-8B5D-4030-A951-E72B3EB30716}"/>
              </a:ext>
            </a:extLst>
          </p:cNvPr>
          <p:cNvGrpSpPr/>
          <p:nvPr userDrawn="1"/>
        </p:nvGrpSpPr>
        <p:grpSpPr>
          <a:xfrm>
            <a:off x="237423" y="135299"/>
            <a:ext cx="847682" cy="847682"/>
            <a:chOff x="237423" y="135299"/>
            <a:chExt cx="847682" cy="847682"/>
          </a:xfrm>
        </p:grpSpPr>
        <p:sp>
          <p:nvSpPr>
            <p:cNvPr id="69" name="椭圆 68">
              <a:extLst>
                <a:ext uri="{FF2B5EF4-FFF2-40B4-BE49-F238E27FC236}">
                  <a16:creationId xmlns:a16="http://schemas.microsoft.com/office/drawing/2014/main" id="{25291A66-5A29-4421-9953-B2BF3C27B646}"/>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组合 69">
              <a:extLst>
                <a:ext uri="{FF2B5EF4-FFF2-40B4-BE49-F238E27FC236}">
                  <a16:creationId xmlns:a16="http://schemas.microsoft.com/office/drawing/2014/main" id="{B2099F41-4208-4647-A31E-98399862FCC9}"/>
                </a:ext>
              </a:extLst>
            </p:cNvPr>
            <p:cNvGrpSpPr/>
            <p:nvPr/>
          </p:nvGrpSpPr>
          <p:grpSpPr>
            <a:xfrm>
              <a:off x="293735" y="191234"/>
              <a:ext cx="735058" cy="735811"/>
              <a:chOff x="3497262" y="849313"/>
              <a:chExt cx="4651376" cy="4656138"/>
            </a:xfrm>
            <a:solidFill>
              <a:schemeClr val="accent1"/>
            </a:solidFill>
          </p:grpSpPr>
          <p:sp>
            <p:nvSpPr>
              <p:cNvPr id="71" name="Freeform 7">
                <a:extLst>
                  <a:ext uri="{FF2B5EF4-FFF2-40B4-BE49-F238E27FC236}">
                    <a16:creationId xmlns:a16="http://schemas.microsoft.com/office/drawing/2014/main" id="{64B5994A-180D-498A-BEEC-8341B5FA643A}"/>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9">
                <a:extLst>
                  <a:ext uri="{FF2B5EF4-FFF2-40B4-BE49-F238E27FC236}">
                    <a16:creationId xmlns:a16="http://schemas.microsoft.com/office/drawing/2014/main" id="{2FE5B999-6ED1-43FF-A46F-1E58417AA65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10">
                <a:extLst>
                  <a:ext uri="{FF2B5EF4-FFF2-40B4-BE49-F238E27FC236}">
                    <a16:creationId xmlns:a16="http://schemas.microsoft.com/office/drawing/2014/main" id="{A766AC95-9881-4E76-B444-5229E6664BF9}"/>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1">
                <a:extLst>
                  <a:ext uri="{FF2B5EF4-FFF2-40B4-BE49-F238E27FC236}">
                    <a16:creationId xmlns:a16="http://schemas.microsoft.com/office/drawing/2014/main" id="{82CE97B1-ACEB-461A-B3B0-E3B9863EBC4F}"/>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12">
                <a:extLst>
                  <a:ext uri="{FF2B5EF4-FFF2-40B4-BE49-F238E27FC236}">
                    <a16:creationId xmlns:a16="http://schemas.microsoft.com/office/drawing/2014/main" id="{6653162A-4542-492E-9077-A78E697D9D7F}"/>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3">
                <a:extLst>
                  <a:ext uri="{FF2B5EF4-FFF2-40B4-BE49-F238E27FC236}">
                    <a16:creationId xmlns:a16="http://schemas.microsoft.com/office/drawing/2014/main" id="{CAF05502-1758-4029-A257-FBB44707CD65}"/>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4">
                <a:extLst>
                  <a:ext uri="{FF2B5EF4-FFF2-40B4-BE49-F238E27FC236}">
                    <a16:creationId xmlns:a16="http://schemas.microsoft.com/office/drawing/2014/main" id="{0E2CADD7-9B7A-42EB-B598-074DDF771A97}"/>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5">
                <a:extLst>
                  <a:ext uri="{FF2B5EF4-FFF2-40B4-BE49-F238E27FC236}">
                    <a16:creationId xmlns:a16="http://schemas.microsoft.com/office/drawing/2014/main" id="{2B9FC146-FE20-4359-89BB-2AA603517FC0}"/>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6">
                <a:extLst>
                  <a:ext uri="{FF2B5EF4-FFF2-40B4-BE49-F238E27FC236}">
                    <a16:creationId xmlns:a16="http://schemas.microsoft.com/office/drawing/2014/main" id="{B72313B1-EE51-49E0-ADEA-E0F1B25C3AD8}"/>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7">
                <a:extLst>
                  <a:ext uri="{FF2B5EF4-FFF2-40B4-BE49-F238E27FC236}">
                    <a16:creationId xmlns:a16="http://schemas.microsoft.com/office/drawing/2014/main" id="{7D47685E-AAB7-49D3-9405-4DE6B7F4050A}"/>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8">
                <a:extLst>
                  <a:ext uri="{FF2B5EF4-FFF2-40B4-BE49-F238E27FC236}">
                    <a16:creationId xmlns:a16="http://schemas.microsoft.com/office/drawing/2014/main" id="{9A92B115-0302-4281-A250-5964870C40C5}"/>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9">
                <a:extLst>
                  <a:ext uri="{FF2B5EF4-FFF2-40B4-BE49-F238E27FC236}">
                    <a16:creationId xmlns:a16="http://schemas.microsoft.com/office/drawing/2014/main" id="{4D783779-E50A-4746-90EA-152768751F8E}"/>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20">
                <a:extLst>
                  <a:ext uri="{FF2B5EF4-FFF2-40B4-BE49-F238E27FC236}">
                    <a16:creationId xmlns:a16="http://schemas.microsoft.com/office/drawing/2014/main" id="{CBC74F99-DE89-4CBC-A20E-E5F21B8C2694}"/>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21">
                <a:extLst>
                  <a:ext uri="{FF2B5EF4-FFF2-40B4-BE49-F238E27FC236}">
                    <a16:creationId xmlns:a16="http://schemas.microsoft.com/office/drawing/2014/main" id="{4C41F27A-B43C-45FC-9D04-DE5396BDFBE2}"/>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22">
                <a:extLst>
                  <a:ext uri="{FF2B5EF4-FFF2-40B4-BE49-F238E27FC236}">
                    <a16:creationId xmlns:a16="http://schemas.microsoft.com/office/drawing/2014/main" id="{2E95E52E-2514-41EA-927D-CA1836233F30}"/>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23">
                <a:extLst>
                  <a:ext uri="{FF2B5EF4-FFF2-40B4-BE49-F238E27FC236}">
                    <a16:creationId xmlns:a16="http://schemas.microsoft.com/office/drawing/2014/main" id="{F4E06CE0-5B51-4492-AC09-1DA2150E0933}"/>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24">
                <a:extLst>
                  <a:ext uri="{FF2B5EF4-FFF2-40B4-BE49-F238E27FC236}">
                    <a16:creationId xmlns:a16="http://schemas.microsoft.com/office/drawing/2014/main" id="{AE200FB6-E394-4CBE-BBAC-6CFFC1EF776C}"/>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25">
                <a:extLst>
                  <a:ext uri="{FF2B5EF4-FFF2-40B4-BE49-F238E27FC236}">
                    <a16:creationId xmlns:a16="http://schemas.microsoft.com/office/drawing/2014/main" id="{EB5F3FA7-AAF8-4B94-A7C4-3941467CB7C8}"/>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26">
                <a:extLst>
                  <a:ext uri="{FF2B5EF4-FFF2-40B4-BE49-F238E27FC236}">
                    <a16:creationId xmlns:a16="http://schemas.microsoft.com/office/drawing/2014/main" id="{377F19C3-84C6-430B-8C84-935DFC614D86}"/>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27">
                <a:extLst>
                  <a:ext uri="{FF2B5EF4-FFF2-40B4-BE49-F238E27FC236}">
                    <a16:creationId xmlns:a16="http://schemas.microsoft.com/office/drawing/2014/main" id="{3D343494-DD0B-4221-8D6C-D277331DEB6C}"/>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28">
                <a:extLst>
                  <a:ext uri="{FF2B5EF4-FFF2-40B4-BE49-F238E27FC236}">
                    <a16:creationId xmlns:a16="http://schemas.microsoft.com/office/drawing/2014/main" id="{27635AE2-D10E-41D5-AD49-7531675887E3}"/>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29">
                <a:extLst>
                  <a:ext uri="{FF2B5EF4-FFF2-40B4-BE49-F238E27FC236}">
                    <a16:creationId xmlns:a16="http://schemas.microsoft.com/office/drawing/2014/main" id="{D817385B-F299-48F5-9D10-623193513513}"/>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30">
                <a:extLst>
                  <a:ext uri="{FF2B5EF4-FFF2-40B4-BE49-F238E27FC236}">
                    <a16:creationId xmlns:a16="http://schemas.microsoft.com/office/drawing/2014/main" id="{61F633BF-DD0C-4AD2-9A1E-558B8D8074E6}"/>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31">
                <a:extLst>
                  <a:ext uri="{FF2B5EF4-FFF2-40B4-BE49-F238E27FC236}">
                    <a16:creationId xmlns:a16="http://schemas.microsoft.com/office/drawing/2014/main" id="{05E31462-4C3E-4DD0-B487-52F1947255DB}"/>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32">
                <a:extLst>
                  <a:ext uri="{FF2B5EF4-FFF2-40B4-BE49-F238E27FC236}">
                    <a16:creationId xmlns:a16="http://schemas.microsoft.com/office/drawing/2014/main" id="{B74A5FA6-C9C9-4FAD-B9D3-26B2CC7B9CD5}"/>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33">
                <a:extLst>
                  <a:ext uri="{FF2B5EF4-FFF2-40B4-BE49-F238E27FC236}">
                    <a16:creationId xmlns:a16="http://schemas.microsoft.com/office/drawing/2014/main" id="{CE681D3C-E643-4C08-953A-F62523411601}"/>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34">
                <a:extLst>
                  <a:ext uri="{FF2B5EF4-FFF2-40B4-BE49-F238E27FC236}">
                    <a16:creationId xmlns:a16="http://schemas.microsoft.com/office/drawing/2014/main" id="{187BE825-0BDA-4DD0-B169-54177A497022}"/>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6">
                <a:extLst>
                  <a:ext uri="{FF2B5EF4-FFF2-40B4-BE49-F238E27FC236}">
                    <a16:creationId xmlns:a16="http://schemas.microsoft.com/office/drawing/2014/main" id="{E2E5BAE5-EB8C-48BA-86F7-0487D06E7B59}"/>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7">
                <a:extLst>
                  <a:ext uri="{FF2B5EF4-FFF2-40B4-BE49-F238E27FC236}">
                    <a16:creationId xmlns:a16="http://schemas.microsoft.com/office/drawing/2014/main" id="{4E5972B3-2165-4298-9105-C7799893F9B5}"/>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8">
                <a:extLst>
                  <a:ext uri="{FF2B5EF4-FFF2-40B4-BE49-F238E27FC236}">
                    <a16:creationId xmlns:a16="http://schemas.microsoft.com/office/drawing/2014/main" id="{4C4196A4-8427-4DAB-9761-0B12B67CCBB6}"/>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9">
                <a:extLst>
                  <a:ext uri="{FF2B5EF4-FFF2-40B4-BE49-F238E27FC236}">
                    <a16:creationId xmlns:a16="http://schemas.microsoft.com/office/drawing/2014/main" id="{B24FBA4B-7066-43B5-8320-3319D944F6CE}"/>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50">
                <a:extLst>
                  <a:ext uri="{FF2B5EF4-FFF2-40B4-BE49-F238E27FC236}">
                    <a16:creationId xmlns:a16="http://schemas.microsoft.com/office/drawing/2014/main" id="{03E7BC5B-C1D3-48F6-98AF-AC2FD6DB0152}"/>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51">
                <a:extLst>
                  <a:ext uri="{FF2B5EF4-FFF2-40B4-BE49-F238E27FC236}">
                    <a16:creationId xmlns:a16="http://schemas.microsoft.com/office/drawing/2014/main" id="{B058C00F-2719-44B1-91B9-0262D7AEFC94}"/>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52">
                <a:extLst>
                  <a:ext uri="{FF2B5EF4-FFF2-40B4-BE49-F238E27FC236}">
                    <a16:creationId xmlns:a16="http://schemas.microsoft.com/office/drawing/2014/main" id="{FAC7740F-4D0B-4966-AE95-AFDD833FEB7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53">
                <a:extLst>
                  <a:ext uri="{FF2B5EF4-FFF2-40B4-BE49-F238E27FC236}">
                    <a16:creationId xmlns:a16="http://schemas.microsoft.com/office/drawing/2014/main" id="{65EF3023-963B-4B75-B329-8A6DFA638EAA}"/>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54">
                <a:extLst>
                  <a:ext uri="{FF2B5EF4-FFF2-40B4-BE49-F238E27FC236}">
                    <a16:creationId xmlns:a16="http://schemas.microsoft.com/office/drawing/2014/main" id="{DCB4D492-8F86-4FD8-9E29-A198EE39FB8D}"/>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55">
                <a:extLst>
                  <a:ext uri="{FF2B5EF4-FFF2-40B4-BE49-F238E27FC236}">
                    <a16:creationId xmlns:a16="http://schemas.microsoft.com/office/drawing/2014/main" id="{740A9F7B-B444-4E32-927B-D8A19D6C03C0}"/>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56">
                <a:extLst>
                  <a:ext uri="{FF2B5EF4-FFF2-40B4-BE49-F238E27FC236}">
                    <a16:creationId xmlns:a16="http://schemas.microsoft.com/office/drawing/2014/main" id="{CF9AD5D7-706E-41B8-BFE0-7FC9A1C41548}"/>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57">
                <a:extLst>
                  <a:ext uri="{FF2B5EF4-FFF2-40B4-BE49-F238E27FC236}">
                    <a16:creationId xmlns:a16="http://schemas.microsoft.com/office/drawing/2014/main" id="{9C17A9F5-81FA-4FCE-A442-B73F2F7F8B3F}"/>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58">
                <a:extLst>
                  <a:ext uri="{FF2B5EF4-FFF2-40B4-BE49-F238E27FC236}">
                    <a16:creationId xmlns:a16="http://schemas.microsoft.com/office/drawing/2014/main" id="{EF6FDF55-E089-4DBB-BC7F-5134AE59BF3D}"/>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57" name="文本占位符 65">
            <a:extLst>
              <a:ext uri="{FF2B5EF4-FFF2-40B4-BE49-F238E27FC236}">
                <a16:creationId xmlns:a16="http://schemas.microsoft.com/office/drawing/2014/main" id="{15EF978C-D233-4FBC-8320-5FB7A9CA61BD}"/>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831001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一张图片">
    <p:spTree>
      <p:nvGrpSpPr>
        <p:cNvPr id="1" name=""/>
        <p:cNvGrpSpPr/>
        <p:nvPr/>
      </p:nvGrpSpPr>
      <p:grpSpPr>
        <a:xfrm>
          <a:off x="0" y="0"/>
          <a:ext cx="0" cy="0"/>
          <a:chOff x="0" y="0"/>
          <a:chExt cx="0" cy="0"/>
        </a:xfrm>
      </p:grpSpPr>
      <p:sp>
        <p:nvSpPr>
          <p:cNvPr id="8" name="图片占位符 7">
            <a:extLst>
              <a:ext uri="{FF2B5EF4-FFF2-40B4-BE49-F238E27FC236}">
                <a16:creationId xmlns:a16="http://schemas.microsoft.com/office/drawing/2014/main" id="{E6F7B20F-EF55-483B-8555-04CA4C04ACF1}"/>
              </a:ext>
            </a:extLst>
          </p:cNvPr>
          <p:cNvSpPr>
            <a:spLocks noGrp="1"/>
          </p:cNvSpPr>
          <p:nvPr>
            <p:ph type="pic" sz="quarter" idx="13"/>
          </p:nvPr>
        </p:nvSpPr>
        <p:spPr>
          <a:xfrm>
            <a:off x="838200" y="1301750"/>
            <a:ext cx="5243513" cy="4670425"/>
          </a:xfrm>
        </p:spPr>
        <p:txBody>
          <a:bodyPr/>
          <a:lstStyle/>
          <a:p>
            <a:endParaRPr lang="zh-CN" altLang="en-US"/>
          </a:p>
        </p:txBody>
      </p:sp>
      <p:sp>
        <p:nvSpPr>
          <p:cNvPr id="3" name="日期占位符 2">
            <a:extLst>
              <a:ext uri="{FF2B5EF4-FFF2-40B4-BE49-F238E27FC236}">
                <a16:creationId xmlns:a16="http://schemas.microsoft.com/office/drawing/2014/main" id="{E3F108A6-7EAC-4504-8CC9-2040E9F27BDF}"/>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F4B97241-2430-47C5-9847-2A5FA9AA492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7FC6D73-144B-41D6-A73B-8F3BD2AC9DF1}"/>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23" name="组合 22">
            <a:extLst>
              <a:ext uri="{FF2B5EF4-FFF2-40B4-BE49-F238E27FC236}">
                <a16:creationId xmlns:a16="http://schemas.microsoft.com/office/drawing/2014/main" id="{DB11DFE2-A84D-4D03-9B27-B4F8B00B177C}"/>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4" name="Freeform 19">
              <a:extLst>
                <a:ext uri="{FF2B5EF4-FFF2-40B4-BE49-F238E27FC236}">
                  <a16:creationId xmlns:a16="http://schemas.microsoft.com/office/drawing/2014/main" id="{985CD8C4-CA09-4CDB-8CA8-4B99CF425ACA}"/>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0">
              <a:extLst>
                <a:ext uri="{FF2B5EF4-FFF2-40B4-BE49-F238E27FC236}">
                  <a16:creationId xmlns:a16="http://schemas.microsoft.com/office/drawing/2014/main" id="{B83158DE-1DED-4CFA-A78B-B4E63CFF5523}"/>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2">
              <a:extLst>
                <a:ext uri="{FF2B5EF4-FFF2-40B4-BE49-F238E27FC236}">
                  <a16:creationId xmlns:a16="http://schemas.microsoft.com/office/drawing/2014/main" id="{67F8350D-7C55-436A-9A17-0632C548BE62}"/>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23">
              <a:extLst>
                <a:ext uri="{FF2B5EF4-FFF2-40B4-BE49-F238E27FC236}">
                  <a16:creationId xmlns:a16="http://schemas.microsoft.com/office/drawing/2014/main" id="{C9AC71BC-F865-4547-AE03-A2128D3A735D}"/>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24">
              <a:extLst>
                <a:ext uri="{FF2B5EF4-FFF2-40B4-BE49-F238E27FC236}">
                  <a16:creationId xmlns:a16="http://schemas.microsoft.com/office/drawing/2014/main" id="{C1FB9CC2-714A-490F-B7D4-3E6C6366580E}"/>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25">
              <a:extLst>
                <a:ext uri="{FF2B5EF4-FFF2-40B4-BE49-F238E27FC236}">
                  <a16:creationId xmlns:a16="http://schemas.microsoft.com/office/drawing/2014/main" id="{8B1BD9A2-68DB-42AE-81BE-13C2E028C0A6}"/>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26">
              <a:extLst>
                <a:ext uri="{FF2B5EF4-FFF2-40B4-BE49-F238E27FC236}">
                  <a16:creationId xmlns:a16="http://schemas.microsoft.com/office/drawing/2014/main" id="{820559DB-5622-4AEC-AF14-DB0EB2417A3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1">
              <a:extLst>
                <a:ext uri="{FF2B5EF4-FFF2-40B4-BE49-F238E27FC236}">
                  <a16:creationId xmlns:a16="http://schemas.microsoft.com/office/drawing/2014/main" id="{4645B00C-B1A7-4616-9E8B-75A757568383}"/>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3">
              <a:extLst>
                <a:ext uri="{FF2B5EF4-FFF2-40B4-BE49-F238E27FC236}">
                  <a16:creationId xmlns:a16="http://schemas.microsoft.com/office/drawing/2014/main" id="{93E258CA-6976-483A-B1DE-EA72FEB091F8}"/>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35">
              <a:extLst>
                <a:ext uri="{FF2B5EF4-FFF2-40B4-BE49-F238E27FC236}">
                  <a16:creationId xmlns:a16="http://schemas.microsoft.com/office/drawing/2014/main" id="{B9A714BD-0B26-47BF-AEE9-2602D19961CE}"/>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4" name="Freeform 36">
              <a:extLst>
                <a:ext uri="{FF2B5EF4-FFF2-40B4-BE49-F238E27FC236}">
                  <a16:creationId xmlns:a16="http://schemas.microsoft.com/office/drawing/2014/main" id="{B0D9DCA0-9AE7-40C1-A5B2-A71890974892}"/>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5" name="Freeform 38">
              <a:extLst>
                <a:ext uri="{FF2B5EF4-FFF2-40B4-BE49-F238E27FC236}">
                  <a16:creationId xmlns:a16="http://schemas.microsoft.com/office/drawing/2014/main" id="{FE53E166-F815-4284-A00F-262157C2D911}"/>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6" name="Freeform 39">
              <a:extLst>
                <a:ext uri="{FF2B5EF4-FFF2-40B4-BE49-F238E27FC236}">
                  <a16:creationId xmlns:a16="http://schemas.microsoft.com/office/drawing/2014/main" id="{F9322739-097A-4ED5-AE6F-83D277E5CE3E}"/>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40">
              <a:extLst>
                <a:ext uri="{FF2B5EF4-FFF2-40B4-BE49-F238E27FC236}">
                  <a16:creationId xmlns:a16="http://schemas.microsoft.com/office/drawing/2014/main" id="{A255E10F-A26C-4013-9D98-838BB0061B69}"/>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84" name="文本框 83">
            <a:extLst>
              <a:ext uri="{FF2B5EF4-FFF2-40B4-BE49-F238E27FC236}">
                <a16:creationId xmlns:a16="http://schemas.microsoft.com/office/drawing/2014/main" id="{8B54DC34-0A52-4909-9DAF-B4D863303161}"/>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5" name="矩形: 圆角 84">
            <a:extLst>
              <a:ext uri="{FF2B5EF4-FFF2-40B4-BE49-F238E27FC236}">
                <a16:creationId xmlns:a16="http://schemas.microsoft.com/office/drawing/2014/main" id="{727D0EFE-0773-458D-951B-05868593BC5A}"/>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a:extLst>
              <a:ext uri="{FF2B5EF4-FFF2-40B4-BE49-F238E27FC236}">
                <a16:creationId xmlns:a16="http://schemas.microsoft.com/office/drawing/2014/main" id="{1C8D1E98-32E6-47FD-B4E0-AFB46CB23F70}"/>
              </a:ext>
            </a:extLst>
          </p:cNvPr>
          <p:cNvGrpSpPr/>
          <p:nvPr userDrawn="1"/>
        </p:nvGrpSpPr>
        <p:grpSpPr>
          <a:xfrm>
            <a:off x="237423" y="135299"/>
            <a:ext cx="847682" cy="847682"/>
            <a:chOff x="237423" y="135299"/>
            <a:chExt cx="847682" cy="847682"/>
          </a:xfrm>
        </p:grpSpPr>
        <p:sp>
          <p:nvSpPr>
            <p:cNvPr id="87" name="椭圆 86">
              <a:extLst>
                <a:ext uri="{FF2B5EF4-FFF2-40B4-BE49-F238E27FC236}">
                  <a16:creationId xmlns:a16="http://schemas.microsoft.com/office/drawing/2014/main" id="{7427EAD0-706E-4C3B-AC91-36CE8D18D77C}"/>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8" name="组合 87">
              <a:extLst>
                <a:ext uri="{FF2B5EF4-FFF2-40B4-BE49-F238E27FC236}">
                  <a16:creationId xmlns:a16="http://schemas.microsoft.com/office/drawing/2014/main" id="{6E3A4095-5D7B-435F-9CED-C384A0F3CD72}"/>
                </a:ext>
              </a:extLst>
            </p:cNvPr>
            <p:cNvGrpSpPr/>
            <p:nvPr/>
          </p:nvGrpSpPr>
          <p:grpSpPr>
            <a:xfrm>
              <a:off x="293735" y="191234"/>
              <a:ext cx="735058" cy="735811"/>
              <a:chOff x="3497262" y="849313"/>
              <a:chExt cx="4651376" cy="4656138"/>
            </a:xfrm>
            <a:solidFill>
              <a:schemeClr val="accent1"/>
            </a:solidFill>
          </p:grpSpPr>
          <p:sp>
            <p:nvSpPr>
              <p:cNvPr id="89" name="Freeform 7">
                <a:extLst>
                  <a:ext uri="{FF2B5EF4-FFF2-40B4-BE49-F238E27FC236}">
                    <a16:creationId xmlns:a16="http://schemas.microsoft.com/office/drawing/2014/main" id="{432C5514-9B34-4499-A27D-F8389F45CF79}"/>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
                <a:extLst>
                  <a:ext uri="{FF2B5EF4-FFF2-40B4-BE49-F238E27FC236}">
                    <a16:creationId xmlns:a16="http://schemas.microsoft.com/office/drawing/2014/main" id="{35DB8A7C-4F71-4296-AD16-A91A4545D4F4}"/>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0">
                <a:extLst>
                  <a:ext uri="{FF2B5EF4-FFF2-40B4-BE49-F238E27FC236}">
                    <a16:creationId xmlns:a16="http://schemas.microsoft.com/office/drawing/2014/main" id="{8656E463-41BF-4B32-B9AD-C51BA0B1E918}"/>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1">
                <a:extLst>
                  <a:ext uri="{FF2B5EF4-FFF2-40B4-BE49-F238E27FC236}">
                    <a16:creationId xmlns:a16="http://schemas.microsoft.com/office/drawing/2014/main" id="{E50E5EEE-1A89-425F-9C56-37A02B0AE510}"/>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2">
                <a:extLst>
                  <a:ext uri="{FF2B5EF4-FFF2-40B4-BE49-F238E27FC236}">
                    <a16:creationId xmlns:a16="http://schemas.microsoft.com/office/drawing/2014/main" id="{7F337DCB-390B-4104-8633-0B8F660BEAF3}"/>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3">
                <a:extLst>
                  <a:ext uri="{FF2B5EF4-FFF2-40B4-BE49-F238E27FC236}">
                    <a16:creationId xmlns:a16="http://schemas.microsoft.com/office/drawing/2014/main" id="{11F645B1-84DD-47F9-AE23-E075CB0B5B1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4">
                <a:extLst>
                  <a:ext uri="{FF2B5EF4-FFF2-40B4-BE49-F238E27FC236}">
                    <a16:creationId xmlns:a16="http://schemas.microsoft.com/office/drawing/2014/main" id="{444D0672-6277-4EE3-A4A7-0F7335F3C9B7}"/>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5">
                <a:extLst>
                  <a:ext uri="{FF2B5EF4-FFF2-40B4-BE49-F238E27FC236}">
                    <a16:creationId xmlns:a16="http://schemas.microsoft.com/office/drawing/2014/main" id="{66CAA7A3-F00A-489D-B540-150D1D430C20}"/>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6">
                <a:extLst>
                  <a:ext uri="{FF2B5EF4-FFF2-40B4-BE49-F238E27FC236}">
                    <a16:creationId xmlns:a16="http://schemas.microsoft.com/office/drawing/2014/main" id="{7CB282AD-75A0-4651-B433-5D300850214A}"/>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7">
                <a:extLst>
                  <a:ext uri="{FF2B5EF4-FFF2-40B4-BE49-F238E27FC236}">
                    <a16:creationId xmlns:a16="http://schemas.microsoft.com/office/drawing/2014/main" id="{C42CFDE9-55B3-4A1B-91B4-4C3DCDE061A2}"/>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8">
                <a:extLst>
                  <a:ext uri="{FF2B5EF4-FFF2-40B4-BE49-F238E27FC236}">
                    <a16:creationId xmlns:a16="http://schemas.microsoft.com/office/drawing/2014/main" id="{91A5A770-818D-431D-937A-FA379400EF50}"/>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9">
                <a:extLst>
                  <a:ext uri="{FF2B5EF4-FFF2-40B4-BE49-F238E27FC236}">
                    <a16:creationId xmlns:a16="http://schemas.microsoft.com/office/drawing/2014/main" id="{97CA9984-1ED5-40FD-BDE3-D0039234811B}"/>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0">
                <a:extLst>
                  <a:ext uri="{FF2B5EF4-FFF2-40B4-BE49-F238E27FC236}">
                    <a16:creationId xmlns:a16="http://schemas.microsoft.com/office/drawing/2014/main" id="{ED37B6CC-508A-4BBA-899B-51BE3430D5B4}"/>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1">
                <a:extLst>
                  <a:ext uri="{FF2B5EF4-FFF2-40B4-BE49-F238E27FC236}">
                    <a16:creationId xmlns:a16="http://schemas.microsoft.com/office/drawing/2014/main" id="{5D9D939F-9C9C-4372-9DA0-882B0CE483A1}"/>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2">
                <a:extLst>
                  <a:ext uri="{FF2B5EF4-FFF2-40B4-BE49-F238E27FC236}">
                    <a16:creationId xmlns:a16="http://schemas.microsoft.com/office/drawing/2014/main" id="{6E3B3323-808D-498B-8EAC-A6D4159E7816}"/>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3">
                <a:extLst>
                  <a:ext uri="{FF2B5EF4-FFF2-40B4-BE49-F238E27FC236}">
                    <a16:creationId xmlns:a16="http://schemas.microsoft.com/office/drawing/2014/main" id="{87DF0996-2298-4A4B-929F-DAC3629EB7FE}"/>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4">
                <a:extLst>
                  <a:ext uri="{FF2B5EF4-FFF2-40B4-BE49-F238E27FC236}">
                    <a16:creationId xmlns:a16="http://schemas.microsoft.com/office/drawing/2014/main" id="{864CF228-7FB1-49BF-AFBA-76AFD4D02174}"/>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5">
                <a:extLst>
                  <a:ext uri="{FF2B5EF4-FFF2-40B4-BE49-F238E27FC236}">
                    <a16:creationId xmlns:a16="http://schemas.microsoft.com/office/drawing/2014/main" id="{4C01A230-24F9-4CC5-9630-A86E3B6F8CA1}"/>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6">
                <a:extLst>
                  <a:ext uri="{FF2B5EF4-FFF2-40B4-BE49-F238E27FC236}">
                    <a16:creationId xmlns:a16="http://schemas.microsoft.com/office/drawing/2014/main" id="{475EFC63-C61C-4092-ACF3-A66048B42C63}"/>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7">
                <a:extLst>
                  <a:ext uri="{FF2B5EF4-FFF2-40B4-BE49-F238E27FC236}">
                    <a16:creationId xmlns:a16="http://schemas.microsoft.com/office/drawing/2014/main" id="{1DF433C8-23D7-4B3E-9EF3-9144DFD04EF2}"/>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8">
                <a:extLst>
                  <a:ext uri="{FF2B5EF4-FFF2-40B4-BE49-F238E27FC236}">
                    <a16:creationId xmlns:a16="http://schemas.microsoft.com/office/drawing/2014/main" id="{487AF9D9-6A0A-422D-817A-F33A6DB7148C}"/>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9">
                <a:extLst>
                  <a:ext uri="{FF2B5EF4-FFF2-40B4-BE49-F238E27FC236}">
                    <a16:creationId xmlns:a16="http://schemas.microsoft.com/office/drawing/2014/main" id="{DED8AFED-73C3-461B-888C-AA2D8FBCE65E}"/>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0">
                <a:extLst>
                  <a:ext uri="{FF2B5EF4-FFF2-40B4-BE49-F238E27FC236}">
                    <a16:creationId xmlns:a16="http://schemas.microsoft.com/office/drawing/2014/main" id="{8BF6B89F-276A-4870-8F7E-179E2B30E9E3}"/>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1">
                <a:extLst>
                  <a:ext uri="{FF2B5EF4-FFF2-40B4-BE49-F238E27FC236}">
                    <a16:creationId xmlns:a16="http://schemas.microsoft.com/office/drawing/2014/main" id="{0721FC16-5467-4F11-93E4-456B5BD70BE3}"/>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2">
                <a:extLst>
                  <a:ext uri="{FF2B5EF4-FFF2-40B4-BE49-F238E27FC236}">
                    <a16:creationId xmlns:a16="http://schemas.microsoft.com/office/drawing/2014/main" id="{238C4FC7-9D29-4E68-842B-6BEE1B13AB4A}"/>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3">
                <a:extLst>
                  <a:ext uri="{FF2B5EF4-FFF2-40B4-BE49-F238E27FC236}">
                    <a16:creationId xmlns:a16="http://schemas.microsoft.com/office/drawing/2014/main" id="{8022D624-52E1-4BBD-99C7-FB62A781E206}"/>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4">
                <a:extLst>
                  <a:ext uri="{FF2B5EF4-FFF2-40B4-BE49-F238E27FC236}">
                    <a16:creationId xmlns:a16="http://schemas.microsoft.com/office/drawing/2014/main" id="{D9089CB4-20A3-42CE-B15B-EE0274D5811E}"/>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
                <a:extLst>
                  <a:ext uri="{FF2B5EF4-FFF2-40B4-BE49-F238E27FC236}">
                    <a16:creationId xmlns:a16="http://schemas.microsoft.com/office/drawing/2014/main" id="{E7B71761-1E81-4443-B9DF-7504D17BE2B6}"/>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7">
                <a:extLst>
                  <a:ext uri="{FF2B5EF4-FFF2-40B4-BE49-F238E27FC236}">
                    <a16:creationId xmlns:a16="http://schemas.microsoft.com/office/drawing/2014/main" id="{3594B505-B142-4F77-95C0-042B8F09F130}"/>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8">
                <a:extLst>
                  <a:ext uri="{FF2B5EF4-FFF2-40B4-BE49-F238E27FC236}">
                    <a16:creationId xmlns:a16="http://schemas.microsoft.com/office/drawing/2014/main" id="{4B465C86-0764-44AD-BAC1-4CBF2A1938A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9">
                <a:extLst>
                  <a:ext uri="{FF2B5EF4-FFF2-40B4-BE49-F238E27FC236}">
                    <a16:creationId xmlns:a16="http://schemas.microsoft.com/office/drawing/2014/main" id="{74038C08-FE27-4E8D-AD25-40F1E4BAD8DB}"/>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0">
                <a:extLst>
                  <a:ext uri="{FF2B5EF4-FFF2-40B4-BE49-F238E27FC236}">
                    <a16:creationId xmlns:a16="http://schemas.microsoft.com/office/drawing/2014/main" id="{EB63B124-60E6-40AA-BD42-BF3F6AFF35C7}"/>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1">
                <a:extLst>
                  <a:ext uri="{FF2B5EF4-FFF2-40B4-BE49-F238E27FC236}">
                    <a16:creationId xmlns:a16="http://schemas.microsoft.com/office/drawing/2014/main" id="{E140D2C5-2FC4-44C1-A84D-1EF8ACCB70A4}"/>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2">
                <a:extLst>
                  <a:ext uri="{FF2B5EF4-FFF2-40B4-BE49-F238E27FC236}">
                    <a16:creationId xmlns:a16="http://schemas.microsoft.com/office/drawing/2014/main" id="{15CA1E90-78F6-430E-BF2C-F57CE93C332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3">
                <a:extLst>
                  <a:ext uri="{FF2B5EF4-FFF2-40B4-BE49-F238E27FC236}">
                    <a16:creationId xmlns:a16="http://schemas.microsoft.com/office/drawing/2014/main" id="{668FA062-D5F8-4784-BA4C-DD0997E14FBD}"/>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4">
                <a:extLst>
                  <a:ext uri="{FF2B5EF4-FFF2-40B4-BE49-F238E27FC236}">
                    <a16:creationId xmlns:a16="http://schemas.microsoft.com/office/drawing/2014/main" id="{231656A7-DCAB-4877-B722-7CFA5BC75608}"/>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55">
                <a:extLst>
                  <a:ext uri="{FF2B5EF4-FFF2-40B4-BE49-F238E27FC236}">
                    <a16:creationId xmlns:a16="http://schemas.microsoft.com/office/drawing/2014/main" id="{089D9780-9670-40D8-863B-118510D2BB49}"/>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56">
                <a:extLst>
                  <a:ext uri="{FF2B5EF4-FFF2-40B4-BE49-F238E27FC236}">
                    <a16:creationId xmlns:a16="http://schemas.microsoft.com/office/drawing/2014/main" id="{61BCDD3C-0CE7-42AC-BD6A-BE812011120D}"/>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57">
                <a:extLst>
                  <a:ext uri="{FF2B5EF4-FFF2-40B4-BE49-F238E27FC236}">
                    <a16:creationId xmlns:a16="http://schemas.microsoft.com/office/drawing/2014/main" id="{D4A99035-160A-40D4-B22D-9D84747ED53D}"/>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58">
                <a:extLst>
                  <a:ext uri="{FF2B5EF4-FFF2-40B4-BE49-F238E27FC236}">
                    <a16:creationId xmlns:a16="http://schemas.microsoft.com/office/drawing/2014/main" id="{C102C314-FB02-4C78-8F04-BE65D8663DE9}"/>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9" name="文本占位符 65">
            <a:extLst>
              <a:ext uri="{FF2B5EF4-FFF2-40B4-BE49-F238E27FC236}">
                <a16:creationId xmlns:a16="http://schemas.microsoft.com/office/drawing/2014/main" id="{317476C1-9512-4939-83E4-D52BF9FA1D9B}"/>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9368691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35" name="组合 34">
            <a:extLst>
              <a:ext uri="{FF2B5EF4-FFF2-40B4-BE49-F238E27FC236}">
                <a16:creationId xmlns:a16="http://schemas.microsoft.com/office/drawing/2014/main" id="{481B125D-1EB9-4E3C-9071-E3D11BAFE226}"/>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36" name="Freeform 19">
              <a:extLst>
                <a:ext uri="{FF2B5EF4-FFF2-40B4-BE49-F238E27FC236}">
                  <a16:creationId xmlns:a16="http://schemas.microsoft.com/office/drawing/2014/main" id="{0994F04D-BDBC-4A61-BE97-54FC0AF0A0D2}"/>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20">
              <a:extLst>
                <a:ext uri="{FF2B5EF4-FFF2-40B4-BE49-F238E27FC236}">
                  <a16:creationId xmlns:a16="http://schemas.microsoft.com/office/drawing/2014/main" id="{61D48748-6AA0-4848-AB9F-1BC8DCD9FF3B}"/>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8" name="Freeform 22">
              <a:extLst>
                <a:ext uri="{FF2B5EF4-FFF2-40B4-BE49-F238E27FC236}">
                  <a16:creationId xmlns:a16="http://schemas.microsoft.com/office/drawing/2014/main" id="{C8235290-5334-479D-996D-75FACAE508EF}"/>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9" name="Freeform 23">
              <a:extLst>
                <a:ext uri="{FF2B5EF4-FFF2-40B4-BE49-F238E27FC236}">
                  <a16:creationId xmlns:a16="http://schemas.microsoft.com/office/drawing/2014/main" id="{EFCBF819-0F1F-42BD-A2DE-1D3709603713}"/>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0" name="Freeform 24">
              <a:extLst>
                <a:ext uri="{FF2B5EF4-FFF2-40B4-BE49-F238E27FC236}">
                  <a16:creationId xmlns:a16="http://schemas.microsoft.com/office/drawing/2014/main" id="{FFEDB543-40B9-4C3A-9326-967415FDB6F1}"/>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1" name="Freeform 25">
              <a:extLst>
                <a:ext uri="{FF2B5EF4-FFF2-40B4-BE49-F238E27FC236}">
                  <a16:creationId xmlns:a16="http://schemas.microsoft.com/office/drawing/2014/main" id="{19B48D97-71AE-487B-841E-6E4B7CC24D85}"/>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2" name="Freeform 26">
              <a:extLst>
                <a:ext uri="{FF2B5EF4-FFF2-40B4-BE49-F238E27FC236}">
                  <a16:creationId xmlns:a16="http://schemas.microsoft.com/office/drawing/2014/main" id="{DEF32C03-DCD6-401E-B0F3-7269C36C2243}"/>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3" name="Freeform 31">
              <a:extLst>
                <a:ext uri="{FF2B5EF4-FFF2-40B4-BE49-F238E27FC236}">
                  <a16:creationId xmlns:a16="http://schemas.microsoft.com/office/drawing/2014/main" id="{9E960CAB-5EF5-4ADA-B934-777CEF453F15}"/>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4" name="Freeform 33">
              <a:extLst>
                <a:ext uri="{FF2B5EF4-FFF2-40B4-BE49-F238E27FC236}">
                  <a16:creationId xmlns:a16="http://schemas.microsoft.com/office/drawing/2014/main" id="{8B924A52-0C8F-442F-BF6F-E1C5F12AFB36}"/>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5" name="Freeform 35">
              <a:extLst>
                <a:ext uri="{FF2B5EF4-FFF2-40B4-BE49-F238E27FC236}">
                  <a16:creationId xmlns:a16="http://schemas.microsoft.com/office/drawing/2014/main" id="{6E336577-CB02-4D9B-8B19-5E4A87C15124}"/>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6" name="Freeform 36">
              <a:extLst>
                <a:ext uri="{FF2B5EF4-FFF2-40B4-BE49-F238E27FC236}">
                  <a16:creationId xmlns:a16="http://schemas.microsoft.com/office/drawing/2014/main" id="{FDC758B6-B0D7-4D96-8829-89384EBC3AB3}"/>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7" name="Freeform 38">
              <a:extLst>
                <a:ext uri="{FF2B5EF4-FFF2-40B4-BE49-F238E27FC236}">
                  <a16:creationId xmlns:a16="http://schemas.microsoft.com/office/drawing/2014/main" id="{9A88D2F3-6271-494A-8E50-76E7B8458D58}"/>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8" name="Freeform 39">
              <a:extLst>
                <a:ext uri="{FF2B5EF4-FFF2-40B4-BE49-F238E27FC236}">
                  <a16:creationId xmlns:a16="http://schemas.microsoft.com/office/drawing/2014/main" id="{C3565EC9-454C-4933-AF50-9696CBF42974}"/>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9" name="Freeform 40">
              <a:extLst>
                <a:ext uri="{FF2B5EF4-FFF2-40B4-BE49-F238E27FC236}">
                  <a16:creationId xmlns:a16="http://schemas.microsoft.com/office/drawing/2014/main" id="{AFF28B5A-E7D4-430E-8DD2-785511615D4D}"/>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18" name="图片占位符 16">
            <a:extLst>
              <a:ext uri="{FF2B5EF4-FFF2-40B4-BE49-F238E27FC236}">
                <a16:creationId xmlns:a16="http://schemas.microsoft.com/office/drawing/2014/main" id="{7943FC7D-C8F3-4BE5-A034-2C496A5EDA1D}"/>
              </a:ext>
            </a:extLst>
          </p:cNvPr>
          <p:cNvSpPr>
            <a:spLocks noGrp="1"/>
          </p:cNvSpPr>
          <p:nvPr>
            <p:ph type="pic" sz="quarter" idx="14"/>
          </p:nvPr>
        </p:nvSpPr>
        <p:spPr>
          <a:xfrm>
            <a:off x="4698494" y="3681942"/>
            <a:ext cx="6819900" cy="2441575"/>
          </a:xfrm>
        </p:spPr>
        <p:txBody>
          <a:bodyPr/>
          <a:lstStyle/>
          <a:p>
            <a:endParaRPr lang="zh-CN" altLang="en-US"/>
          </a:p>
        </p:txBody>
      </p:sp>
      <p:sp>
        <p:nvSpPr>
          <p:cNvPr id="17" name="图片占位符 16">
            <a:extLst>
              <a:ext uri="{FF2B5EF4-FFF2-40B4-BE49-F238E27FC236}">
                <a16:creationId xmlns:a16="http://schemas.microsoft.com/office/drawing/2014/main" id="{31C487E0-4ADD-4432-B6D1-FFA5CE52750A}"/>
              </a:ext>
            </a:extLst>
          </p:cNvPr>
          <p:cNvSpPr>
            <a:spLocks noGrp="1"/>
          </p:cNvSpPr>
          <p:nvPr>
            <p:ph type="pic" sz="quarter" idx="13"/>
          </p:nvPr>
        </p:nvSpPr>
        <p:spPr>
          <a:xfrm>
            <a:off x="668338" y="1123950"/>
            <a:ext cx="6819900" cy="2441575"/>
          </a:xfrm>
        </p:spPr>
        <p:txBody>
          <a:bodyPr/>
          <a:lstStyle/>
          <a:p>
            <a:endParaRPr lang="zh-CN" altLang="en-US"/>
          </a:p>
        </p:txBody>
      </p:sp>
      <p:sp>
        <p:nvSpPr>
          <p:cNvPr id="3" name="日期占位符 2">
            <a:extLst>
              <a:ext uri="{FF2B5EF4-FFF2-40B4-BE49-F238E27FC236}">
                <a16:creationId xmlns:a16="http://schemas.microsoft.com/office/drawing/2014/main" id="{70E71EF4-54CB-4801-852D-AED794C3D720}"/>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B537B485-8FF5-4CC3-BDCF-A7D367ECB04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B9F4718-D7D2-486A-ACF0-90AEF2658ADA}"/>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34" name="文本框 33">
            <a:extLst>
              <a:ext uri="{FF2B5EF4-FFF2-40B4-BE49-F238E27FC236}">
                <a16:creationId xmlns:a16="http://schemas.microsoft.com/office/drawing/2014/main" id="{0CC33E79-78DC-413F-AB98-58FBEF9F8339}"/>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5" name="矩形: 圆角 84">
            <a:extLst>
              <a:ext uri="{FF2B5EF4-FFF2-40B4-BE49-F238E27FC236}">
                <a16:creationId xmlns:a16="http://schemas.microsoft.com/office/drawing/2014/main" id="{6F0E2D7F-223B-4E42-95F9-6BFB7B4E3CB4}"/>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a:extLst>
              <a:ext uri="{FF2B5EF4-FFF2-40B4-BE49-F238E27FC236}">
                <a16:creationId xmlns:a16="http://schemas.microsoft.com/office/drawing/2014/main" id="{49821573-502D-472C-971F-65E5131308DD}"/>
              </a:ext>
            </a:extLst>
          </p:cNvPr>
          <p:cNvGrpSpPr/>
          <p:nvPr userDrawn="1"/>
        </p:nvGrpSpPr>
        <p:grpSpPr>
          <a:xfrm>
            <a:off x="237423" y="135299"/>
            <a:ext cx="847682" cy="847682"/>
            <a:chOff x="237423" y="135299"/>
            <a:chExt cx="847682" cy="847682"/>
          </a:xfrm>
        </p:grpSpPr>
        <p:sp>
          <p:nvSpPr>
            <p:cNvPr id="87" name="椭圆 86">
              <a:extLst>
                <a:ext uri="{FF2B5EF4-FFF2-40B4-BE49-F238E27FC236}">
                  <a16:creationId xmlns:a16="http://schemas.microsoft.com/office/drawing/2014/main" id="{11945D2C-56DB-4DEA-8ADE-A74CA2B7DBD6}"/>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8" name="组合 87">
              <a:extLst>
                <a:ext uri="{FF2B5EF4-FFF2-40B4-BE49-F238E27FC236}">
                  <a16:creationId xmlns:a16="http://schemas.microsoft.com/office/drawing/2014/main" id="{834D053F-1303-4F83-8693-AB1D11CC6593}"/>
                </a:ext>
              </a:extLst>
            </p:cNvPr>
            <p:cNvGrpSpPr/>
            <p:nvPr/>
          </p:nvGrpSpPr>
          <p:grpSpPr>
            <a:xfrm>
              <a:off x="293735" y="191234"/>
              <a:ext cx="735058" cy="735811"/>
              <a:chOff x="3497262" y="849313"/>
              <a:chExt cx="4651376" cy="4656138"/>
            </a:xfrm>
            <a:solidFill>
              <a:schemeClr val="accent1"/>
            </a:solidFill>
          </p:grpSpPr>
          <p:sp>
            <p:nvSpPr>
              <p:cNvPr id="89" name="Freeform 7">
                <a:extLst>
                  <a:ext uri="{FF2B5EF4-FFF2-40B4-BE49-F238E27FC236}">
                    <a16:creationId xmlns:a16="http://schemas.microsoft.com/office/drawing/2014/main" id="{4EE6C00E-E2EA-4476-AD24-7F64CA41BA41}"/>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
                <a:extLst>
                  <a:ext uri="{FF2B5EF4-FFF2-40B4-BE49-F238E27FC236}">
                    <a16:creationId xmlns:a16="http://schemas.microsoft.com/office/drawing/2014/main" id="{2329C249-C0FC-480A-8865-31E6EDA1F4CC}"/>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0">
                <a:extLst>
                  <a:ext uri="{FF2B5EF4-FFF2-40B4-BE49-F238E27FC236}">
                    <a16:creationId xmlns:a16="http://schemas.microsoft.com/office/drawing/2014/main" id="{1860EE36-7A6F-444E-A4E8-4FAD22817D09}"/>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1">
                <a:extLst>
                  <a:ext uri="{FF2B5EF4-FFF2-40B4-BE49-F238E27FC236}">
                    <a16:creationId xmlns:a16="http://schemas.microsoft.com/office/drawing/2014/main" id="{0938E48B-C1CD-4984-AE4E-CEB47A7101F5}"/>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2">
                <a:extLst>
                  <a:ext uri="{FF2B5EF4-FFF2-40B4-BE49-F238E27FC236}">
                    <a16:creationId xmlns:a16="http://schemas.microsoft.com/office/drawing/2014/main" id="{19345389-3C36-4859-ACD9-FA02FC3BA5AB}"/>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3">
                <a:extLst>
                  <a:ext uri="{FF2B5EF4-FFF2-40B4-BE49-F238E27FC236}">
                    <a16:creationId xmlns:a16="http://schemas.microsoft.com/office/drawing/2014/main" id="{486408FE-2441-4509-8970-CE0A6F81C359}"/>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4">
                <a:extLst>
                  <a:ext uri="{FF2B5EF4-FFF2-40B4-BE49-F238E27FC236}">
                    <a16:creationId xmlns:a16="http://schemas.microsoft.com/office/drawing/2014/main" id="{15924078-3531-46B1-895C-EF8D35C3F54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5">
                <a:extLst>
                  <a:ext uri="{FF2B5EF4-FFF2-40B4-BE49-F238E27FC236}">
                    <a16:creationId xmlns:a16="http://schemas.microsoft.com/office/drawing/2014/main" id="{ACA7318B-E09B-47E3-9B0E-C43586F71D57}"/>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6">
                <a:extLst>
                  <a:ext uri="{FF2B5EF4-FFF2-40B4-BE49-F238E27FC236}">
                    <a16:creationId xmlns:a16="http://schemas.microsoft.com/office/drawing/2014/main" id="{A3559D0F-5F1D-4E7C-B81F-CCA39FA26181}"/>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7">
                <a:extLst>
                  <a:ext uri="{FF2B5EF4-FFF2-40B4-BE49-F238E27FC236}">
                    <a16:creationId xmlns:a16="http://schemas.microsoft.com/office/drawing/2014/main" id="{AB05E9D1-ADB8-4804-9BDB-0FA0B60ADF3A}"/>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8">
                <a:extLst>
                  <a:ext uri="{FF2B5EF4-FFF2-40B4-BE49-F238E27FC236}">
                    <a16:creationId xmlns:a16="http://schemas.microsoft.com/office/drawing/2014/main" id="{4AC89B66-D399-4EBA-8987-F109A35D33EC}"/>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9">
                <a:extLst>
                  <a:ext uri="{FF2B5EF4-FFF2-40B4-BE49-F238E27FC236}">
                    <a16:creationId xmlns:a16="http://schemas.microsoft.com/office/drawing/2014/main" id="{EF63A5F8-BC3C-4834-A14C-8A5E07CFC2A7}"/>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0">
                <a:extLst>
                  <a:ext uri="{FF2B5EF4-FFF2-40B4-BE49-F238E27FC236}">
                    <a16:creationId xmlns:a16="http://schemas.microsoft.com/office/drawing/2014/main" id="{D0482388-EB57-438A-9164-FDFCB661CB46}"/>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1">
                <a:extLst>
                  <a:ext uri="{FF2B5EF4-FFF2-40B4-BE49-F238E27FC236}">
                    <a16:creationId xmlns:a16="http://schemas.microsoft.com/office/drawing/2014/main" id="{347AD7CD-A176-48D6-888A-20728BB31E66}"/>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2">
                <a:extLst>
                  <a:ext uri="{FF2B5EF4-FFF2-40B4-BE49-F238E27FC236}">
                    <a16:creationId xmlns:a16="http://schemas.microsoft.com/office/drawing/2014/main" id="{96F0CA2D-DF67-46C6-95DE-C962EFC5A55D}"/>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3">
                <a:extLst>
                  <a:ext uri="{FF2B5EF4-FFF2-40B4-BE49-F238E27FC236}">
                    <a16:creationId xmlns:a16="http://schemas.microsoft.com/office/drawing/2014/main" id="{E2B74095-BE12-46BA-8ADE-B2A9B58F5A3C}"/>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4">
                <a:extLst>
                  <a:ext uri="{FF2B5EF4-FFF2-40B4-BE49-F238E27FC236}">
                    <a16:creationId xmlns:a16="http://schemas.microsoft.com/office/drawing/2014/main" id="{FF7E4F44-E88E-4E7C-9328-D251AE23171E}"/>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5">
                <a:extLst>
                  <a:ext uri="{FF2B5EF4-FFF2-40B4-BE49-F238E27FC236}">
                    <a16:creationId xmlns:a16="http://schemas.microsoft.com/office/drawing/2014/main" id="{32AACF93-8184-4804-AB9F-E336AA5ED3A3}"/>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6">
                <a:extLst>
                  <a:ext uri="{FF2B5EF4-FFF2-40B4-BE49-F238E27FC236}">
                    <a16:creationId xmlns:a16="http://schemas.microsoft.com/office/drawing/2014/main" id="{D432E4D6-1B74-4166-9FB9-9F22BA29F472}"/>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7">
                <a:extLst>
                  <a:ext uri="{FF2B5EF4-FFF2-40B4-BE49-F238E27FC236}">
                    <a16:creationId xmlns:a16="http://schemas.microsoft.com/office/drawing/2014/main" id="{A8610602-51C5-41CD-B8D7-32402164C09B}"/>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8">
                <a:extLst>
                  <a:ext uri="{FF2B5EF4-FFF2-40B4-BE49-F238E27FC236}">
                    <a16:creationId xmlns:a16="http://schemas.microsoft.com/office/drawing/2014/main" id="{3FAF1A0F-4959-43AE-AE7F-2E15737C923B}"/>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9">
                <a:extLst>
                  <a:ext uri="{FF2B5EF4-FFF2-40B4-BE49-F238E27FC236}">
                    <a16:creationId xmlns:a16="http://schemas.microsoft.com/office/drawing/2014/main" id="{DD342581-DD61-433E-9E95-4DD44588CCC3}"/>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0">
                <a:extLst>
                  <a:ext uri="{FF2B5EF4-FFF2-40B4-BE49-F238E27FC236}">
                    <a16:creationId xmlns:a16="http://schemas.microsoft.com/office/drawing/2014/main" id="{0E1F54C3-EAB3-446F-B49A-C873692DAE53}"/>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1">
                <a:extLst>
                  <a:ext uri="{FF2B5EF4-FFF2-40B4-BE49-F238E27FC236}">
                    <a16:creationId xmlns:a16="http://schemas.microsoft.com/office/drawing/2014/main" id="{3EA9BBE9-BE23-442A-85C9-4EDF449D5E4F}"/>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2">
                <a:extLst>
                  <a:ext uri="{FF2B5EF4-FFF2-40B4-BE49-F238E27FC236}">
                    <a16:creationId xmlns:a16="http://schemas.microsoft.com/office/drawing/2014/main" id="{B7F36112-62CC-46B9-950D-B979712EA716}"/>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3">
                <a:extLst>
                  <a:ext uri="{FF2B5EF4-FFF2-40B4-BE49-F238E27FC236}">
                    <a16:creationId xmlns:a16="http://schemas.microsoft.com/office/drawing/2014/main" id="{E85471A4-1A82-4F7A-9793-DCF02507F855}"/>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4">
                <a:extLst>
                  <a:ext uri="{FF2B5EF4-FFF2-40B4-BE49-F238E27FC236}">
                    <a16:creationId xmlns:a16="http://schemas.microsoft.com/office/drawing/2014/main" id="{D8E0AF39-488A-4EB1-BE5C-16E5C97743D3}"/>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
                <a:extLst>
                  <a:ext uri="{FF2B5EF4-FFF2-40B4-BE49-F238E27FC236}">
                    <a16:creationId xmlns:a16="http://schemas.microsoft.com/office/drawing/2014/main" id="{C7C841A7-162E-424A-95FA-1A17977F532F}"/>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7">
                <a:extLst>
                  <a:ext uri="{FF2B5EF4-FFF2-40B4-BE49-F238E27FC236}">
                    <a16:creationId xmlns:a16="http://schemas.microsoft.com/office/drawing/2014/main" id="{462C43BC-C32F-4725-AF24-9A3E5815370A}"/>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8">
                <a:extLst>
                  <a:ext uri="{FF2B5EF4-FFF2-40B4-BE49-F238E27FC236}">
                    <a16:creationId xmlns:a16="http://schemas.microsoft.com/office/drawing/2014/main" id="{6CACE1CB-653A-45CB-866B-F1951B38E146}"/>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9">
                <a:extLst>
                  <a:ext uri="{FF2B5EF4-FFF2-40B4-BE49-F238E27FC236}">
                    <a16:creationId xmlns:a16="http://schemas.microsoft.com/office/drawing/2014/main" id="{4C97E765-7385-48AE-A31E-7E708A25BFA7}"/>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0">
                <a:extLst>
                  <a:ext uri="{FF2B5EF4-FFF2-40B4-BE49-F238E27FC236}">
                    <a16:creationId xmlns:a16="http://schemas.microsoft.com/office/drawing/2014/main" id="{BB91DBA2-E47F-495C-BFFD-75C8BD5B1389}"/>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1">
                <a:extLst>
                  <a:ext uri="{FF2B5EF4-FFF2-40B4-BE49-F238E27FC236}">
                    <a16:creationId xmlns:a16="http://schemas.microsoft.com/office/drawing/2014/main" id="{4440DF01-A024-4055-8E85-1E2B98A2ECA3}"/>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2">
                <a:extLst>
                  <a:ext uri="{FF2B5EF4-FFF2-40B4-BE49-F238E27FC236}">
                    <a16:creationId xmlns:a16="http://schemas.microsoft.com/office/drawing/2014/main" id="{3F360BC4-C8CA-486F-B254-633A83BF9D80}"/>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3">
                <a:extLst>
                  <a:ext uri="{FF2B5EF4-FFF2-40B4-BE49-F238E27FC236}">
                    <a16:creationId xmlns:a16="http://schemas.microsoft.com/office/drawing/2014/main" id="{A94CF489-FDC8-4982-B093-5005C4DE3999}"/>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4">
                <a:extLst>
                  <a:ext uri="{FF2B5EF4-FFF2-40B4-BE49-F238E27FC236}">
                    <a16:creationId xmlns:a16="http://schemas.microsoft.com/office/drawing/2014/main" id="{7478BD5A-D71B-4BE3-9432-800BDB147E53}"/>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55">
                <a:extLst>
                  <a:ext uri="{FF2B5EF4-FFF2-40B4-BE49-F238E27FC236}">
                    <a16:creationId xmlns:a16="http://schemas.microsoft.com/office/drawing/2014/main" id="{6F786C8C-1627-4700-83AB-2EE6C5E2895E}"/>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56">
                <a:extLst>
                  <a:ext uri="{FF2B5EF4-FFF2-40B4-BE49-F238E27FC236}">
                    <a16:creationId xmlns:a16="http://schemas.microsoft.com/office/drawing/2014/main" id="{8E6365E3-B4CE-4154-8BF2-D2BFD1E11045}"/>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57">
                <a:extLst>
                  <a:ext uri="{FF2B5EF4-FFF2-40B4-BE49-F238E27FC236}">
                    <a16:creationId xmlns:a16="http://schemas.microsoft.com/office/drawing/2014/main" id="{F5080B87-F137-4F1D-B7CC-39599BC5F11A}"/>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58">
                <a:extLst>
                  <a:ext uri="{FF2B5EF4-FFF2-40B4-BE49-F238E27FC236}">
                    <a16:creationId xmlns:a16="http://schemas.microsoft.com/office/drawing/2014/main" id="{E0B2EB43-B5EA-49DF-8387-021AD2303918}"/>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9" name="文本占位符 65">
            <a:extLst>
              <a:ext uri="{FF2B5EF4-FFF2-40B4-BE49-F238E27FC236}">
                <a16:creationId xmlns:a16="http://schemas.microsoft.com/office/drawing/2014/main" id="{62810C37-A594-447D-9AF3-2D9B413DE4D1}"/>
              </a:ext>
            </a:extLst>
          </p:cNvPr>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8118875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三张图片">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5ACFA262-9802-473C-819D-C85BD949A5E5}"/>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4" name="Freeform 19">
              <a:extLst>
                <a:ext uri="{FF2B5EF4-FFF2-40B4-BE49-F238E27FC236}">
                  <a16:creationId xmlns:a16="http://schemas.microsoft.com/office/drawing/2014/main" id="{F5226A24-083D-465C-A2C8-4D378AABFCF7}"/>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5" name="Freeform 20">
              <a:extLst>
                <a:ext uri="{FF2B5EF4-FFF2-40B4-BE49-F238E27FC236}">
                  <a16:creationId xmlns:a16="http://schemas.microsoft.com/office/drawing/2014/main" id="{1E4953C3-E57F-4F10-912D-C6A2FA9A54B1}"/>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22">
              <a:extLst>
                <a:ext uri="{FF2B5EF4-FFF2-40B4-BE49-F238E27FC236}">
                  <a16:creationId xmlns:a16="http://schemas.microsoft.com/office/drawing/2014/main" id="{BB7B2D30-64B6-4D04-A31A-AB13ED3DAD28}"/>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23">
              <a:extLst>
                <a:ext uri="{FF2B5EF4-FFF2-40B4-BE49-F238E27FC236}">
                  <a16:creationId xmlns:a16="http://schemas.microsoft.com/office/drawing/2014/main" id="{1387D953-FEA4-4039-BCBE-8B5D37848CE6}"/>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24">
              <a:extLst>
                <a:ext uri="{FF2B5EF4-FFF2-40B4-BE49-F238E27FC236}">
                  <a16:creationId xmlns:a16="http://schemas.microsoft.com/office/drawing/2014/main" id="{BE80F26C-524B-4382-8783-EB7C92FCFE36}"/>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25">
              <a:extLst>
                <a:ext uri="{FF2B5EF4-FFF2-40B4-BE49-F238E27FC236}">
                  <a16:creationId xmlns:a16="http://schemas.microsoft.com/office/drawing/2014/main" id="{AFCA8A07-8685-4BA2-8EC7-617980AD7861}"/>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6">
              <a:extLst>
                <a:ext uri="{FF2B5EF4-FFF2-40B4-BE49-F238E27FC236}">
                  <a16:creationId xmlns:a16="http://schemas.microsoft.com/office/drawing/2014/main" id="{1C06CD20-9AF5-4434-8426-6D3AAD69AD6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31">
              <a:extLst>
                <a:ext uri="{FF2B5EF4-FFF2-40B4-BE49-F238E27FC236}">
                  <a16:creationId xmlns:a16="http://schemas.microsoft.com/office/drawing/2014/main" id="{1F0D698A-C282-4CB6-A6B3-5ADFAC67249A}"/>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33">
              <a:extLst>
                <a:ext uri="{FF2B5EF4-FFF2-40B4-BE49-F238E27FC236}">
                  <a16:creationId xmlns:a16="http://schemas.microsoft.com/office/drawing/2014/main" id="{ABF949B9-998E-4C45-8394-146372A6D79B}"/>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35">
              <a:extLst>
                <a:ext uri="{FF2B5EF4-FFF2-40B4-BE49-F238E27FC236}">
                  <a16:creationId xmlns:a16="http://schemas.microsoft.com/office/drawing/2014/main" id="{85613236-48D6-49CE-8723-8CCC4517C002}"/>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36">
              <a:extLst>
                <a:ext uri="{FF2B5EF4-FFF2-40B4-BE49-F238E27FC236}">
                  <a16:creationId xmlns:a16="http://schemas.microsoft.com/office/drawing/2014/main" id="{63FBC835-16F3-4A5A-A96D-555083C19854}"/>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38">
              <a:extLst>
                <a:ext uri="{FF2B5EF4-FFF2-40B4-BE49-F238E27FC236}">
                  <a16:creationId xmlns:a16="http://schemas.microsoft.com/office/drawing/2014/main" id="{BC7E0367-FE79-42BD-9BBC-6878EC44E74B}"/>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9">
              <a:extLst>
                <a:ext uri="{FF2B5EF4-FFF2-40B4-BE49-F238E27FC236}">
                  <a16:creationId xmlns:a16="http://schemas.microsoft.com/office/drawing/2014/main" id="{FC0C6FE9-3A1B-48CB-968E-12FB720891F8}"/>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40">
              <a:extLst>
                <a:ext uri="{FF2B5EF4-FFF2-40B4-BE49-F238E27FC236}">
                  <a16:creationId xmlns:a16="http://schemas.microsoft.com/office/drawing/2014/main" id="{5F611D87-1ABA-44DB-B4C5-C9C61C489879}"/>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9B24150D-167F-4FF3-AFA0-D2AD8886D3C4}"/>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7C38B913-F1F6-46A4-92A7-C5E8148D2D8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F12C1FB-8265-4B75-B0B6-371CC4773E36}"/>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10" name="图片占位符 9">
            <a:extLst>
              <a:ext uri="{FF2B5EF4-FFF2-40B4-BE49-F238E27FC236}">
                <a16:creationId xmlns:a16="http://schemas.microsoft.com/office/drawing/2014/main" id="{59544942-28C7-4EC4-992A-EBFD2EC64BED}"/>
              </a:ext>
            </a:extLst>
          </p:cNvPr>
          <p:cNvSpPr>
            <a:spLocks noGrp="1"/>
          </p:cNvSpPr>
          <p:nvPr>
            <p:ph type="pic" sz="quarter" idx="13"/>
          </p:nvPr>
        </p:nvSpPr>
        <p:spPr>
          <a:xfrm>
            <a:off x="661988" y="1139750"/>
            <a:ext cx="3517900" cy="2725813"/>
          </a:xfrm>
        </p:spPr>
        <p:txBody>
          <a:bodyPr/>
          <a:lstStyle/>
          <a:p>
            <a:endParaRPr lang="zh-CN" altLang="en-US"/>
          </a:p>
        </p:txBody>
      </p:sp>
      <p:sp>
        <p:nvSpPr>
          <p:cNvPr id="11" name="图片占位符 9">
            <a:extLst>
              <a:ext uri="{FF2B5EF4-FFF2-40B4-BE49-F238E27FC236}">
                <a16:creationId xmlns:a16="http://schemas.microsoft.com/office/drawing/2014/main" id="{2BF7BACF-A877-469E-B987-945A47ABB197}"/>
              </a:ext>
            </a:extLst>
          </p:cNvPr>
          <p:cNvSpPr>
            <a:spLocks noGrp="1"/>
          </p:cNvSpPr>
          <p:nvPr>
            <p:ph type="pic" sz="quarter" idx="14"/>
          </p:nvPr>
        </p:nvSpPr>
        <p:spPr>
          <a:xfrm>
            <a:off x="4330561" y="1139750"/>
            <a:ext cx="3517900" cy="2725813"/>
          </a:xfrm>
        </p:spPr>
        <p:txBody>
          <a:bodyPr/>
          <a:lstStyle/>
          <a:p>
            <a:endParaRPr lang="zh-CN" altLang="en-US"/>
          </a:p>
        </p:txBody>
      </p:sp>
      <p:sp>
        <p:nvSpPr>
          <p:cNvPr id="12" name="图片占位符 9">
            <a:extLst>
              <a:ext uri="{FF2B5EF4-FFF2-40B4-BE49-F238E27FC236}">
                <a16:creationId xmlns:a16="http://schemas.microsoft.com/office/drawing/2014/main" id="{E825FDC7-97B6-4EFC-ACA3-DB3103120097}"/>
              </a:ext>
            </a:extLst>
          </p:cNvPr>
          <p:cNvSpPr>
            <a:spLocks noGrp="1"/>
          </p:cNvSpPr>
          <p:nvPr>
            <p:ph type="pic" sz="quarter" idx="15"/>
          </p:nvPr>
        </p:nvSpPr>
        <p:spPr>
          <a:xfrm>
            <a:off x="7999134" y="1139750"/>
            <a:ext cx="3517900" cy="2725813"/>
          </a:xfrm>
        </p:spPr>
        <p:txBody>
          <a:bodyPr/>
          <a:lstStyle/>
          <a:p>
            <a:endParaRPr lang="zh-CN" altLang="en-US"/>
          </a:p>
        </p:txBody>
      </p:sp>
      <p:sp>
        <p:nvSpPr>
          <p:cNvPr id="28" name="文本框 27">
            <a:extLst>
              <a:ext uri="{FF2B5EF4-FFF2-40B4-BE49-F238E27FC236}">
                <a16:creationId xmlns:a16="http://schemas.microsoft.com/office/drawing/2014/main" id="{84682D3A-D243-4629-8961-3E3D31C79201}"/>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120" name="矩形: 圆角 119">
            <a:extLst>
              <a:ext uri="{FF2B5EF4-FFF2-40B4-BE49-F238E27FC236}">
                <a16:creationId xmlns:a16="http://schemas.microsoft.com/office/drawing/2014/main" id="{87FC8088-E3FF-4ACA-953F-2C6C615618F5}"/>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1" name="组合 120">
            <a:extLst>
              <a:ext uri="{FF2B5EF4-FFF2-40B4-BE49-F238E27FC236}">
                <a16:creationId xmlns:a16="http://schemas.microsoft.com/office/drawing/2014/main" id="{B9D37719-AAC9-4D4A-9266-AEF9E38F45CD}"/>
              </a:ext>
            </a:extLst>
          </p:cNvPr>
          <p:cNvGrpSpPr/>
          <p:nvPr userDrawn="1"/>
        </p:nvGrpSpPr>
        <p:grpSpPr>
          <a:xfrm>
            <a:off x="237423" y="135299"/>
            <a:ext cx="847682" cy="847682"/>
            <a:chOff x="237423" y="135299"/>
            <a:chExt cx="847682" cy="847682"/>
          </a:xfrm>
        </p:grpSpPr>
        <p:sp>
          <p:nvSpPr>
            <p:cNvPr id="122" name="椭圆 121">
              <a:extLst>
                <a:ext uri="{FF2B5EF4-FFF2-40B4-BE49-F238E27FC236}">
                  <a16:creationId xmlns:a16="http://schemas.microsoft.com/office/drawing/2014/main" id="{11D4931B-5A18-4340-9051-07E721124343}"/>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3" name="组合 122">
              <a:extLst>
                <a:ext uri="{FF2B5EF4-FFF2-40B4-BE49-F238E27FC236}">
                  <a16:creationId xmlns:a16="http://schemas.microsoft.com/office/drawing/2014/main" id="{726E3FAA-71D2-4B32-9821-BDA519E913CC}"/>
                </a:ext>
              </a:extLst>
            </p:cNvPr>
            <p:cNvGrpSpPr/>
            <p:nvPr/>
          </p:nvGrpSpPr>
          <p:grpSpPr>
            <a:xfrm>
              <a:off x="293735" y="191234"/>
              <a:ext cx="735058" cy="735811"/>
              <a:chOff x="3497262" y="849313"/>
              <a:chExt cx="4651376" cy="4656138"/>
            </a:xfrm>
            <a:solidFill>
              <a:schemeClr val="accent1"/>
            </a:solidFill>
          </p:grpSpPr>
          <p:sp>
            <p:nvSpPr>
              <p:cNvPr id="124" name="Freeform 7">
                <a:extLst>
                  <a:ext uri="{FF2B5EF4-FFF2-40B4-BE49-F238E27FC236}">
                    <a16:creationId xmlns:a16="http://schemas.microsoft.com/office/drawing/2014/main" id="{57A8D168-738F-4955-9653-BF8B780A5FC0}"/>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9">
                <a:extLst>
                  <a:ext uri="{FF2B5EF4-FFF2-40B4-BE49-F238E27FC236}">
                    <a16:creationId xmlns:a16="http://schemas.microsoft.com/office/drawing/2014/main" id="{EDEDD3F5-D737-4850-BFB8-4857F966AD43}"/>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0">
                <a:extLst>
                  <a:ext uri="{FF2B5EF4-FFF2-40B4-BE49-F238E27FC236}">
                    <a16:creationId xmlns:a16="http://schemas.microsoft.com/office/drawing/2014/main" id="{5AE02355-EAF5-47B6-808E-5FBB8D555CF6}"/>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1">
                <a:extLst>
                  <a:ext uri="{FF2B5EF4-FFF2-40B4-BE49-F238E27FC236}">
                    <a16:creationId xmlns:a16="http://schemas.microsoft.com/office/drawing/2014/main" id="{54FF0350-166C-4D91-9C32-1457E0B3C758}"/>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
                <a:extLst>
                  <a:ext uri="{FF2B5EF4-FFF2-40B4-BE49-F238E27FC236}">
                    <a16:creationId xmlns:a16="http://schemas.microsoft.com/office/drawing/2014/main" id="{CD70937F-73A1-4E4F-BCB7-72F4FAA75668}"/>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3">
                <a:extLst>
                  <a:ext uri="{FF2B5EF4-FFF2-40B4-BE49-F238E27FC236}">
                    <a16:creationId xmlns:a16="http://schemas.microsoft.com/office/drawing/2014/main" id="{1AFA1B34-C9CD-4D8E-A4CE-4933FBD74739}"/>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4">
                <a:extLst>
                  <a:ext uri="{FF2B5EF4-FFF2-40B4-BE49-F238E27FC236}">
                    <a16:creationId xmlns:a16="http://schemas.microsoft.com/office/drawing/2014/main" id="{F7DFDBE0-1942-4EA5-ADDC-ACC4DDB3EBDD}"/>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5">
                <a:extLst>
                  <a:ext uri="{FF2B5EF4-FFF2-40B4-BE49-F238E27FC236}">
                    <a16:creationId xmlns:a16="http://schemas.microsoft.com/office/drawing/2014/main" id="{41039EE5-041E-45CF-9BC0-83475120DF95}"/>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6">
                <a:extLst>
                  <a:ext uri="{FF2B5EF4-FFF2-40B4-BE49-F238E27FC236}">
                    <a16:creationId xmlns:a16="http://schemas.microsoft.com/office/drawing/2014/main" id="{0E6BE068-7937-4960-8682-F691DE58AB23}"/>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7">
                <a:extLst>
                  <a:ext uri="{FF2B5EF4-FFF2-40B4-BE49-F238E27FC236}">
                    <a16:creationId xmlns:a16="http://schemas.microsoft.com/office/drawing/2014/main" id="{30973B98-C00F-4716-9311-557406831771}"/>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8">
                <a:extLst>
                  <a:ext uri="{FF2B5EF4-FFF2-40B4-BE49-F238E27FC236}">
                    <a16:creationId xmlns:a16="http://schemas.microsoft.com/office/drawing/2014/main" id="{A2A98144-2B9A-431C-8A67-E732F9765F0B}"/>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9">
                <a:extLst>
                  <a:ext uri="{FF2B5EF4-FFF2-40B4-BE49-F238E27FC236}">
                    <a16:creationId xmlns:a16="http://schemas.microsoft.com/office/drawing/2014/main" id="{E5B6ECD5-8F7B-4ED2-97F4-FD99C3E9288F}"/>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20">
                <a:extLst>
                  <a:ext uri="{FF2B5EF4-FFF2-40B4-BE49-F238E27FC236}">
                    <a16:creationId xmlns:a16="http://schemas.microsoft.com/office/drawing/2014/main" id="{EBAEEDDF-57A6-4BDD-9305-4CF374426295}"/>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21">
                <a:extLst>
                  <a:ext uri="{FF2B5EF4-FFF2-40B4-BE49-F238E27FC236}">
                    <a16:creationId xmlns:a16="http://schemas.microsoft.com/office/drawing/2014/main" id="{73E6E938-4CF0-48DA-B2BB-A83D092A914A}"/>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22">
                <a:extLst>
                  <a:ext uri="{FF2B5EF4-FFF2-40B4-BE49-F238E27FC236}">
                    <a16:creationId xmlns:a16="http://schemas.microsoft.com/office/drawing/2014/main" id="{2E20F32D-DAE2-41E4-A5AA-375070EADD3D}"/>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23">
                <a:extLst>
                  <a:ext uri="{FF2B5EF4-FFF2-40B4-BE49-F238E27FC236}">
                    <a16:creationId xmlns:a16="http://schemas.microsoft.com/office/drawing/2014/main" id="{9BB3D819-ED86-4FC2-8907-D1EB55F834F6}"/>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24">
                <a:extLst>
                  <a:ext uri="{FF2B5EF4-FFF2-40B4-BE49-F238E27FC236}">
                    <a16:creationId xmlns:a16="http://schemas.microsoft.com/office/drawing/2014/main" id="{6A7E8B8F-5D94-44A2-B5C0-E4DD4B3EADC4}"/>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25">
                <a:extLst>
                  <a:ext uri="{FF2B5EF4-FFF2-40B4-BE49-F238E27FC236}">
                    <a16:creationId xmlns:a16="http://schemas.microsoft.com/office/drawing/2014/main" id="{8474C3FA-61F9-4152-A6D7-579994B808EF}"/>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26">
                <a:extLst>
                  <a:ext uri="{FF2B5EF4-FFF2-40B4-BE49-F238E27FC236}">
                    <a16:creationId xmlns:a16="http://schemas.microsoft.com/office/drawing/2014/main" id="{A7D4E3AA-07EB-4EB2-AFB3-D394BCB0F972}"/>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27">
                <a:extLst>
                  <a:ext uri="{FF2B5EF4-FFF2-40B4-BE49-F238E27FC236}">
                    <a16:creationId xmlns:a16="http://schemas.microsoft.com/office/drawing/2014/main" id="{6D13FAAB-AE43-417C-90B6-C84942F51EB0}"/>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28">
                <a:extLst>
                  <a:ext uri="{FF2B5EF4-FFF2-40B4-BE49-F238E27FC236}">
                    <a16:creationId xmlns:a16="http://schemas.microsoft.com/office/drawing/2014/main" id="{B3412E1B-042D-4056-B83F-AA723C48A74E}"/>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29">
                <a:extLst>
                  <a:ext uri="{FF2B5EF4-FFF2-40B4-BE49-F238E27FC236}">
                    <a16:creationId xmlns:a16="http://schemas.microsoft.com/office/drawing/2014/main" id="{2F203987-02F6-4A39-8678-026DC3F72B71}"/>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30">
                <a:extLst>
                  <a:ext uri="{FF2B5EF4-FFF2-40B4-BE49-F238E27FC236}">
                    <a16:creationId xmlns:a16="http://schemas.microsoft.com/office/drawing/2014/main" id="{DBD3BECA-3E37-4263-974D-C1A776F6CBC8}"/>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31">
                <a:extLst>
                  <a:ext uri="{FF2B5EF4-FFF2-40B4-BE49-F238E27FC236}">
                    <a16:creationId xmlns:a16="http://schemas.microsoft.com/office/drawing/2014/main" id="{2187858D-7D29-4C4B-97D8-F4AC215720CD}"/>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32">
                <a:extLst>
                  <a:ext uri="{FF2B5EF4-FFF2-40B4-BE49-F238E27FC236}">
                    <a16:creationId xmlns:a16="http://schemas.microsoft.com/office/drawing/2014/main" id="{5AEE7E78-F444-49D9-B087-05CFFF53B83B}"/>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33">
                <a:extLst>
                  <a:ext uri="{FF2B5EF4-FFF2-40B4-BE49-F238E27FC236}">
                    <a16:creationId xmlns:a16="http://schemas.microsoft.com/office/drawing/2014/main" id="{BAF442FD-14B1-4486-81E4-57E263E57440}"/>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34">
                <a:extLst>
                  <a:ext uri="{FF2B5EF4-FFF2-40B4-BE49-F238E27FC236}">
                    <a16:creationId xmlns:a16="http://schemas.microsoft.com/office/drawing/2014/main" id="{D110D87E-F920-4322-8070-BF3D97A73055}"/>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6">
                <a:extLst>
                  <a:ext uri="{FF2B5EF4-FFF2-40B4-BE49-F238E27FC236}">
                    <a16:creationId xmlns:a16="http://schemas.microsoft.com/office/drawing/2014/main" id="{90EAEB88-2207-4076-A7F8-AAF60F32AEE2}"/>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7">
                <a:extLst>
                  <a:ext uri="{FF2B5EF4-FFF2-40B4-BE49-F238E27FC236}">
                    <a16:creationId xmlns:a16="http://schemas.microsoft.com/office/drawing/2014/main" id="{ECB3C1B1-AF2C-4B6F-A7C1-D42B932C800C}"/>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8">
                <a:extLst>
                  <a:ext uri="{FF2B5EF4-FFF2-40B4-BE49-F238E27FC236}">
                    <a16:creationId xmlns:a16="http://schemas.microsoft.com/office/drawing/2014/main" id="{4926D183-0CEE-45E1-8590-F3E12A460A11}"/>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9">
                <a:extLst>
                  <a:ext uri="{FF2B5EF4-FFF2-40B4-BE49-F238E27FC236}">
                    <a16:creationId xmlns:a16="http://schemas.microsoft.com/office/drawing/2014/main" id="{A4BC2FD3-8264-41DB-85F8-03441339F158}"/>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50">
                <a:extLst>
                  <a:ext uri="{FF2B5EF4-FFF2-40B4-BE49-F238E27FC236}">
                    <a16:creationId xmlns:a16="http://schemas.microsoft.com/office/drawing/2014/main" id="{C419E22C-00A3-41E3-A0E6-43418FD4DAE9}"/>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51">
                <a:extLst>
                  <a:ext uri="{FF2B5EF4-FFF2-40B4-BE49-F238E27FC236}">
                    <a16:creationId xmlns:a16="http://schemas.microsoft.com/office/drawing/2014/main" id="{C66E7FB6-DA85-4013-BB1E-7F3802EAD8DB}"/>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52">
                <a:extLst>
                  <a:ext uri="{FF2B5EF4-FFF2-40B4-BE49-F238E27FC236}">
                    <a16:creationId xmlns:a16="http://schemas.microsoft.com/office/drawing/2014/main" id="{3166FBA0-D49C-45CE-B70F-AAE0E1B241A1}"/>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53">
                <a:extLst>
                  <a:ext uri="{FF2B5EF4-FFF2-40B4-BE49-F238E27FC236}">
                    <a16:creationId xmlns:a16="http://schemas.microsoft.com/office/drawing/2014/main" id="{EC81D795-E69B-4E31-BA58-5851AD3F32EF}"/>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54">
                <a:extLst>
                  <a:ext uri="{FF2B5EF4-FFF2-40B4-BE49-F238E27FC236}">
                    <a16:creationId xmlns:a16="http://schemas.microsoft.com/office/drawing/2014/main" id="{B87A562C-45E9-420A-8509-F1D46E7C0BE6}"/>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55">
                <a:extLst>
                  <a:ext uri="{FF2B5EF4-FFF2-40B4-BE49-F238E27FC236}">
                    <a16:creationId xmlns:a16="http://schemas.microsoft.com/office/drawing/2014/main" id="{B71C3D96-92CC-448A-B299-2D6121780A65}"/>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56">
                <a:extLst>
                  <a:ext uri="{FF2B5EF4-FFF2-40B4-BE49-F238E27FC236}">
                    <a16:creationId xmlns:a16="http://schemas.microsoft.com/office/drawing/2014/main" id="{88D67E78-6C2F-46F3-A513-F284A8498BAD}"/>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57">
                <a:extLst>
                  <a:ext uri="{FF2B5EF4-FFF2-40B4-BE49-F238E27FC236}">
                    <a16:creationId xmlns:a16="http://schemas.microsoft.com/office/drawing/2014/main" id="{AC3E6570-EC28-4E18-9B85-0BC47E6117E5}"/>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58">
                <a:extLst>
                  <a:ext uri="{FF2B5EF4-FFF2-40B4-BE49-F238E27FC236}">
                    <a16:creationId xmlns:a16="http://schemas.microsoft.com/office/drawing/2014/main" id="{09CAE530-DE8A-422F-8057-29360F374E0D}"/>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64" name="文本占位符 65">
            <a:extLst>
              <a:ext uri="{FF2B5EF4-FFF2-40B4-BE49-F238E27FC236}">
                <a16:creationId xmlns:a16="http://schemas.microsoft.com/office/drawing/2014/main" id="{BFBF867F-E39A-412D-B801-2EA744568D29}"/>
              </a:ext>
            </a:extLst>
          </p:cNvPr>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2031838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四张图片">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514964C7-5574-415D-A002-6FE3043AE28B}"/>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a:extLst>
                <a:ext uri="{FF2B5EF4-FFF2-40B4-BE49-F238E27FC236}">
                  <a16:creationId xmlns:a16="http://schemas.microsoft.com/office/drawing/2014/main" id="{FAFC0506-76EE-4CB2-9699-58F41DDE7663}"/>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0">
              <a:extLst>
                <a:ext uri="{FF2B5EF4-FFF2-40B4-BE49-F238E27FC236}">
                  <a16:creationId xmlns:a16="http://schemas.microsoft.com/office/drawing/2014/main" id="{B77DAC51-6937-4C07-B330-C5A97FD7667E}"/>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2">
              <a:extLst>
                <a:ext uri="{FF2B5EF4-FFF2-40B4-BE49-F238E27FC236}">
                  <a16:creationId xmlns:a16="http://schemas.microsoft.com/office/drawing/2014/main" id="{371BCF94-A378-41C7-8AE0-D0EBCB8617D4}"/>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3">
              <a:extLst>
                <a:ext uri="{FF2B5EF4-FFF2-40B4-BE49-F238E27FC236}">
                  <a16:creationId xmlns:a16="http://schemas.microsoft.com/office/drawing/2014/main" id="{15909567-5D2E-442A-AC25-6BFE12C942C4}"/>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4">
              <a:extLst>
                <a:ext uri="{FF2B5EF4-FFF2-40B4-BE49-F238E27FC236}">
                  <a16:creationId xmlns:a16="http://schemas.microsoft.com/office/drawing/2014/main" id="{C336A134-F537-466E-9346-042A3759F82A}"/>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5">
              <a:extLst>
                <a:ext uri="{FF2B5EF4-FFF2-40B4-BE49-F238E27FC236}">
                  <a16:creationId xmlns:a16="http://schemas.microsoft.com/office/drawing/2014/main" id="{B77A41A5-FFB1-48A2-A1D1-B1F82EA980E3}"/>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6">
              <a:extLst>
                <a:ext uri="{FF2B5EF4-FFF2-40B4-BE49-F238E27FC236}">
                  <a16:creationId xmlns:a16="http://schemas.microsoft.com/office/drawing/2014/main" id="{DB975970-006C-4C32-B7F2-99941C10229B}"/>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1">
              <a:extLst>
                <a:ext uri="{FF2B5EF4-FFF2-40B4-BE49-F238E27FC236}">
                  <a16:creationId xmlns:a16="http://schemas.microsoft.com/office/drawing/2014/main" id="{C0F36612-B6BD-4235-BD7E-2AD76C510879}"/>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3">
              <a:extLst>
                <a:ext uri="{FF2B5EF4-FFF2-40B4-BE49-F238E27FC236}">
                  <a16:creationId xmlns:a16="http://schemas.microsoft.com/office/drawing/2014/main" id="{FBA664A5-8292-4140-930D-4015033064B7}"/>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5">
              <a:extLst>
                <a:ext uri="{FF2B5EF4-FFF2-40B4-BE49-F238E27FC236}">
                  <a16:creationId xmlns:a16="http://schemas.microsoft.com/office/drawing/2014/main" id="{93B86134-78B3-4D4D-8EE0-A3155EF9C63A}"/>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6">
              <a:extLst>
                <a:ext uri="{FF2B5EF4-FFF2-40B4-BE49-F238E27FC236}">
                  <a16:creationId xmlns:a16="http://schemas.microsoft.com/office/drawing/2014/main" id="{B3ED1D86-C435-425F-9F5A-61CBE4EF0385}"/>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8">
              <a:extLst>
                <a:ext uri="{FF2B5EF4-FFF2-40B4-BE49-F238E27FC236}">
                  <a16:creationId xmlns:a16="http://schemas.microsoft.com/office/drawing/2014/main" id="{EC7B8766-41F2-424A-8492-CA4E5301377C}"/>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9">
              <a:extLst>
                <a:ext uri="{FF2B5EF4-FFF2-40B4-BE49-F238E27FC236}">
                  <a16:creationId xmlns:a16="http://schemas.microsoft.com/office/drawing/2014/main" id="{335FCB65-5CBE-452C-AE4D-C48015188904}"/>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40">
              <a:extLst>
                <a:ext uri="{FF2B5EF4-FFF2-40B4-BE49-F238E27FC236}">
                  <a16:creationId xmlns:a16="http://schemas.microsoft.com/office/drawing/2014/main" id="{08030888-7CCE-4BFC-95C2-4D7C14C63121}"/>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D26B7C1A-4B20-4267-8B0A-EEF1F7806DBB}"/>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60C02CBA-5674-45EA-A60A-ECD11CBB4C5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F9EB718-3188-422E-946C-63D124BCAB8E}"/>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6" name="矩形 5">
            <a:extLst>
              <a:ext uri="{FF2B5EF4-FFF2-40B4-BE49-F238E27FC236}">
                <a16:creationId xmlns:a16="http://schemas.microsoft.com/office/drawing/2014/main" id="{ACB4960C-295B-4296-A03C-3E8E5954F69A}"/>
              </a:ext>
            </a:extLst>
          </p:cNvPr>
          <p:cNvSpPr/>
          <p:nvPr userDrawn="1"/>
        </p:nvSpPr>
        <p:spPr>
          <a:xfrm>
            <a:off x="66040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EE08FD9B-3C66-482E-BEDD-1CDE4F684F1F}"/>
              </a:ext>
            </a:extLst>
          </p:cNvPr>
          <p:cNvSpPr/>
          <p:nvPr userDrawn="1"/>
        </p:nvSpPr>
        <p:spPr>
          <a:xfrm>
            <a:off x="66040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C21D78F5-CD13-47AA-B036-87B4F33163CF}"/>
              </a:ext>
            </a:extLst>
          </p:cNvPr>
          <p:cNvSpPr/>
          <p:nvPr userDrawn="1"/>
        </p:nvSpPr>
        <p:spPr>
          <a:xfrm>
            <a:off x="615188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FFE03348-A1F2-4840-86A8-C48875F1BCB9}"/>
              </a:ext>
            </a:extLst>
          </p:cNvPr>
          <p:cNvSpPr/>
          <p:nvPr userDrawn="1"/>
        </p:nvSpPr>
        <p:spPr>
          <a:xfrm>
            <a:off x="615188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图片占位符 14">
            <a:extLst>
              <a:ext uri="{FF2B5EF4-FFF2-40B4-BE49-F238E27FC236}">
                <a16:creationId xmlns:a16="http://schemas.microsoft.com/office/drawing/2014/main" id="{D8E99FCF-341F-4B58-AB03-FB8D84543C30}"/>
              </a:ext>
            </a:extLst>
          </p:cNvPr>
          <p:cNvSpPr>
            <a:spLocks noGrp="1"/>
          </p:cNvSpPr>
          <p:nvPr>
            <p:ph type="pic" sz="quarter" idx="13"/>
          </p:nvPr>
        </p:nvSpPr>
        <p:spPr>
          <a:xfrm>
            <a:off x="952392" y="1412875"/>
            <a:ext cx="1867008" cy="1866245"/>
          </a:xfrm>
        </p:spPr>
        <p:txBody>
          <a:bodyPr/>
          <a:lstStyle/>
          <a:p>
            <a:endParaRPr lang="zh-CN" altLang="en-US"/>
          </a:p>
        </p:txBody>
      </p:sp>
      <p:sp>
        <p:nvSpPr>
          <p:cNvPr id="16" name="图片占位符 14">
            <a:extLst>
              <a:ext uri="{FF2B5EF4-FFF2-40B4-BE49-F238E27FC236}">
                <a16:creationId xmlns:a16="http://schemas.microsoft.com/office/drawing/2014/main" id="{DF133E62-8406-47E0-9A97-F613B64A161C}"/>
              </a:ext>
            </a:extLst>
          </p:cNvPr>
          <p:cNvSpPr>
            <a:spLocks noGrp="1"/>
          </p:cNvSpPr>
          <p:nvPr>
            <p:ph type="pic" sz="quarter" idx="14"/>
          </p:nvPr>
        </p:nvSpPr>
        <p:spPr>
          <a:xfrm>
            <a:off x="6422971" y="1412875"/>
            <a:ext cx="1867008" cy="1866245"/>
          </a:xfrm>
        </p:spPr>
        <p:txBody>
          <a:bodyPr/>
          <a:lstStyle/>
          <a:p>
            <a:endParaRPr lang="zh-CN" altLang="en-US"/>
          </a:p>
        </p:txBody>
      </p:sp>
      <p:sp>
        <p:nvSpPr>
          <p:cNvPr id="17" name="图片占位符 14">
            <a:extLst>
              <a:ext uri="{FF2B5EF4-FFF2-40B4-BE49-F238E27FC236}">
                <a16:creationId xmlns:a16="http://schemas.microsoft.com/office/drawing/2014/main" id="{F9821C6F-0109-4D0A-9372-DB42B96B4775}"/>
              </a:ext>
            </a:extLst>
          </p:cNvPr>
          <p:cNvSpPr>
            <a:spLocks noGrp="1"/>
          </p:cNvSpPr>
          <p:nvPr>
            <p:ph type="pic" sz="quarter" idx="15"/>
          </p:nvPr>
        </p:nvSpPr>
        <p:spPr>
          <a:xfrm>
            <a:off x="6422971" y="4000607"/>
            <a:ext cx="1867008" cy="1866245"/>
          </a:xfrm>
        </p:spPr>
        <p:txBody>
          <a:bodyPr/>
          <a:lstStyle/>
          <a:p>
            <a:endParaRPr lang="zh-CN" altLang="en-US"/>
          </a:p>
        </p:txBody>
      </p:sp>
      <p:sp>
        <p:nvSpPr>
          <p:cNvPr id="18" name="图片占位符 14">
            <a:extLst>
              <a:ext uri="{FF2B5EF4-FFF2-40B4-BE49-F238E27FC236}">
                <a16:creationId xmlns:a16="http://schemas.microsoft.com/office/drawing/2014/main" id="{354CB8C7-90A5-4AB5-9D22-15D281B7C916}"/>
              </a:ext>
            </a:extLst>
          </p:cNvPr>
          <p:cNvSpPr>
            <a:spLocks noGrp="1"/>
          </p:cNvSpPr>
          <p:nvPr>
            <p:ph type="pic" sz="quarter" idx="16"/>
          </p:nvPr>
        </p:nvSpPr>
        <p:spPr>
          <a:xfrm>
            <a:off x="952392" y="4000607"/>
            <a:ext cx="1867008" cy="1866245"/>
          </a:xfrm>
        </p:spPr>
        <p:txBody>
          <a:bodyPr/>
          <a:lstStyle/>
          <a:p>
            <a:endParaRPr lang="zh-CN" altLang="en-US"/>
          </a:p>
        </p:txBody>
      </p:sp>
      <p:sp>
        <p:nvSpPr>
          <p:cNvPr id="34" name="文本框 33">
            <a:extLst>
              <a:ext uri="{FF2B5EF4-FFF2-40B4-BE49-F238E27FC236}">
                <a16:creationId xmlns:a16="http://schemas.microsoft.com/office/drawing/2014/main" id="{2337286D-E20F-458C-9C81-63E8EF5446E7}"/>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1" name="矩形: 圆角 80">
            <a:extLst>
              <a:ext uri="{FF2B5EF4-FFF2-40B4-BE49-F238E27FC236}">
                <a16:creationId xmlns:a16="http://schemas.microsoft.com/office/drawing/2014/main" id="{8A0CBBCC-2322-4C3E-B4AB-041BE4574202}"/>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DF6C2FDA-51DC-4258-9E93-6554AABA5C5B}"/>
              </a:ext>
            </a:extLst>
          </p:cNvPr>
          <p:cNvGrpSpPr/>
          <p:nvPr userDrawn="1"/>
        </p:nvGrpSpPr>
        <p:grpSpPr>
          <a:xfrm>
            <a:off x="237423" y="135299"/>
            <a:ext cx="847682" cy="847682"/>
            <a:chOff x="237423" y="135299"/>
            <a:chExt cx="847682" cy="847682"/>
          </a:xfrm>
        </p:grpSpPr>
        <p:sp>
          <p:nvSpPr>
            <p:cNvPr id="83" name="椭圆 82">
              <a:extLst>
                <a:ext uri="{FF2B5EF4-FFF2-40B4-BE49-F238E27FC236}">
                  <a16:creationId xmlns:a16="http://schemas.microsoft.com/office/drawing/2014/main" id="{2A9245DD-9994-4EB2-B1C7-7DCC0685C2E8}"/>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a:extLst>
                <a:ext uri="{FF2B5EF4-FFF2-40B4-BE49-F238E27FC236}">
                  <a16:creationId xmlns:a16="http://schemas.microsoft.com/office/drawing/2014/main" id="{1731813B-F9BF-4697-BBD0-BA3C4E0C7F5B}"/>
                </a:ext>
              </a:extLst>
            </p:cNvPr>
            <p:cNvGrpSpPr/>
            <p:nvPr/>
          </p:nvGrpSpPr>
          <p:grpSpPr>
            <a:xfrm>
              <a:off x="293735" y="191234"/>
              <a:ext cx="735058" cy="735811"/>
              <a:chOff x="3497262" y="849313"/>
              <a:chExt cx="4651376" cy="4656138"/>
            </a:xfrm>
            <a:solidFill>
              <a:schemeClr val="accent1"/>
            </a:solidFill>
          </p:grpSpPr>
          <p:sp>
            <p:nvSpPr>
              <p:cNvPr id="85" name="Freeform 7">
                <a:extLst>
                  <a:ext uri="{FF2B5EF4-FFF2-40B4-BE49-F238E27FC236}">
                    <a16:creationId xmlns:a16="http://schemas.microsoft.com/office/drawing/2014/main" id="{B6463079-F50C-4524-8A0B-A3C5995D1B3E}"/>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9">
                <a:extLst>
                  <a:ext uri="{FF2B5EF4-FFF2-40B4-BE49-F238E27FC236}">
                    <a16:creationId xmlns:a16="http://schemas.microsoft.com/office/drawing/2014/main" id="{DA182ED0-86BB-4CB0-97E8-004FACA0123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0">
                <a:extLst>
                  <a:ext uri="{FF2B5EF4-FFF2-40B4-BE49-F238E27FC236}">
                    <a16:creationId xmlns:a16="http://schemas.microsoft.com/office/drawing/2014/main" id="{1AA28316-7B83-4A84-AEC2-B0EFC6F4B992}"/>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1">
                <a:extLst>
                  <a:ext uri="{FF2B5EF4-FFF2-40B4-BE49-F238E27FC236}">
                    <a16:creationId xmlns:a16="http://schemas.microsoft.com/office/drawing/2014/main" id="{097CEA97-852B-49D6-A72D-2955952A9779}"/>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2">
                <a:extLst>
                  <a:ext uri="{FF2B5EF4-FFF2-40B4-BE49-F238E27FC236}">
                    <a16:creationId xmlns:a16="http://schemas.microsoft.com/office/drawing/2014/main" id="{A12EE63D-5E62-498B-A20E-5094C93DBE5B}"/>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3">
                <a:extLst>
                  <a:ext uri="{FF2B5EF4-FFF2-40B4-BE49-F238E27FC236}">
                    <a16:creationId xmlns:a16="http://schemas.microsoft.com/office/drawing/2014/main" id="{84B3ED86-C688-4629-8FF6-2E67E812E74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4">
                <a:extLst>
                  <a:ext uri="{FF2B5EF4-FFF2-40B4-BE49-F238E27FC236}">
                    <a16:creationId xmlns:a16="http://schemas.microsoft.com/office/drawing/2014/main" id="{27540D21-C832-4240-91FA-C2754A94B026}"/>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5">
                <a:extLst>
                  <a:ext uri="{FF2B5EF4-FFF2-40B4-BE49-F238E27FC236}">
                    <a16:creationId xmlns:a16="http://schemas.microsoft.com/office/drawing/2014/main" id="{63FADD71-6A49-41A7-99EE-83E3C1C0536E}"/>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6">
                <a:extLst>
                  <a:ext uri="{FF2B5EF4-FFF2-40B4-BE49-F238E27FC236}">
                    <a16:creationId xmlns:a16="http://schemas.microsoft.com/office/drawing/2014/main" id="{19E51D98-E96C-457C-B218-37DC1EA6425C}"/>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7">
                <a:extLst>
                  <a:ext uri="{FF2B5EF4-FFF2-40B4-BE49-F238E27FC236}">
                    <a16:creationId xmlns:a16="http://schemas.microsoft.com/office/drawing/2014/main" id="{A4A1E5A0-CC43-43AE-8054-F69EFBB04903}"/>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8">
                <a:extLst>
                  <a:ext uri="{FF2B5EF4-FFF2-40B4-BE49-F238E27FC236}">
                    <a16:creationId xmlns:a16="http://schemas.microsoft.com/office/drawing/2014/main" id="{527D8DEB-BB07-45A4-8EB1-07AD6D4A5F4F}"/>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9">
                <a:extLst>
                  <a:ext uri="{FF2B5EF4-FFF2-40B4-BE49-F238E27FC236}">
                    <a16:creationId xmlns:a16="http://schemas.microsoft.com/office/drawing/2014/main" id="{0FF96338-D3C3-409A-9335-5CC766B8E85C}"/>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
                <a:extLst>
                  <a:ext uri="{FF2B5EF4-FFF2-40B4-BE49-F238E27FC236}">
                    <a16:creationId xmlns:a16="http://schemas.microsoft.com/office/drawing/2014/main" id="{3858FECB-ED4E-437D-A31A-242D3C8DB9F3}"/>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1">
                <a:extLst>
                  <a:ext uri="{FF2B5EF4-FFF2-40B4-BE49-F238E27FC236}">
                    <a16:creationId xmlns:a16="http://schemas.microsoft.com/office/drawing/2014/main" id="{6EB73065-06D2-4FBA-92F2-4B7FA99E8AC6}"/>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2">
                <a:extLst>
                  <a:ext uri="{FF2B5EF4-FFF2-40B4-BE49-F238E27FC236}">
                    <a16:creationId xmlns:a16="http://schemas.microsoft.com/office/drawing/2014/main" id="{5FA9D5D5-8638-4D4E-BAAF-476575E291D9}"/>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3">
                <a:extLst>
                  <a:ext uri="{FF2B5EF4-FFF2-40B4-BE49-F238E27FC236}">
                    <a16:creationId xmlns:a16="http://schemas.microsoft.com/office/drawing/2014/main" id="{1B79173C-2DA3-423C-AB56-7C76D532C6B1}"/>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4">
                <a:extLst>
                  <a:ext uri="{FF2B5EF4-FFF2-40B4-BE49-F238E27FC236}">
                    <a16:creationId xmlns:a16="http://schemas.microsoft.com/office/drawing/2014/main" id="{F99873C3-263D-4E2A-A8BD-4C707C5617B5}"/>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5">
                <a:extLst>
                  <a:ext uri="{FF2B5EF4-FFF2-40B4-BE49-F238E27FC236}">
                    <a16:creationId xmlns:a16="http://schemas.microsoft.com/office/drawing/2014/main" id="{BB14CC27-F487-40D8-823A-CB6634BAFB76}"/>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6">
                <a:extLst>
                  <a:ext uri="{FF2B5EF4-FFF2-40B4-BE49-F238E27FC236}">
                    <a16:creationId xmlns:a16="http://schemas.microsoft.com/office/drawing/2014/main" id="{ADF86F09-F667-4655-9B04-BF42BE7BE94D}"/>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7">
                <a:extLst>
                  <a:ext uri="{FF2B5EF4-FFF2-40B4-BE49-F238E27FC236}">
                    <a16:creationId xmlns:a16="http://schemas.microsoft.com/office/drawing/2014/main" id="{A7ED740E-D8F6-4A90-9BAF-2056C8464E1C}"/>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8">
                <a:extLst>
                  <a:ext uri="{FF2B5EF4-FFF2-40B4-BE49-F238E27FC236}">
                    <a16:creationId xmlns:a16="http://schemas.microsoft.com/office/drawing/2014/main" id="{8FFE0A99-1D75-4662-A89B-964A0E5FE761}"/>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9">
                <a:extLst>
                  <a:ext uri="{FF2B5EF4-FFF2-40B4-BE49-F238E27FC236}">
                    <a16:creationId xmlns:a16="http://schemas.microsoft.com/office/drawing/2014/main" id="{7AFEE6FE-F487-407A-B508-68C0A2A64190}"/>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0">
                <a:extLst>
                  <a:ext uri="{FF2B5EF4-FFF2-40B4-BE49-F238E27FC236}">
                    <a16:creationId xmlns:a16="http://schemas.microsoft.com/office/drawing/2014/main" id="{0ED0844C-FB2C-48D9-9455-8D600F543D44}"/>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1">
                <a:extLst>
                  <a:ext uri="{FF2B5EF4-FFF2-40B4-BE49-F238E27FC236}">
                    <a16:creationId xmlns:a16="http://schemas.microsoft.com/office/drawing/2014/main" id="{2E672CE2-3B24-412D-A85E-53B9062F1195}"/>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2">
                <a:extLst>
                  <a:ext uri="{FF2B5EF4-FFF2-40B4-BE49-F238E27FC236}">
                    <a16:creationId xmlns:a16="http://schemas.microsoft.com/office/drawing/2014/main" id="{93F16075-5903-4DB7-8562-F61688DBE77D}"/>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3">
                <a:extLst>
                  <a:ext uri="{FF2B5EF4-FFF2-40B4-BE49-F238E27FC236}">
                    <a16:creationId xmlns:a16="http://schemas.microsoft.com/office/drawing/2014/main" id="{F3A91FB7-416A-4C7A-90F3-D46F69F8F339}"/>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4">
                <a:extLst>
                  <a:ext uri="{FF2B5EF4-FFF2-40B4-BE49-F238E27FC236}">
                    <a16:creationId xmlns:a16="http://schemas.microsoft.com/office/drawing/2014/main" id="{588A1FCC-1B87-46CF-9754-43B3622B6DEE}"/>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6">
                <a:extLst>
                  <a:ext uri="{FF2B5EF4-FFF2-40B4-BE49-F238E27FC236}">
                    <a16:creationId xmlns:a16="http://schemas.microsoft.com/office/drawing/2014/main" id="{11EE62A9-35AC-4816-9A71-2DDCC7F2EE0E}"/>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7">
                <a:extLst>
                  <a:ext uri="{FF2B5EF4-FFF2-40B4-BE49-F238E27FC236}">
                    <a16:creationId xmlns:a16="http://schemas.microsoft.com/office/drawing/2014/main" id="{72022419-5567-4B8B-98BE-AA0A857BC357}"/>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8">
                <a:extLst>
                  <a:ext uri="{FF2B5EF4-FFF2-40B4-BE49-F238E27FC236}">
                    <a16:creationId xmlns:a16="http://schemas.microsoft.com/office/drawing/2014/main" id="{121E887C-3A0E-4470-A7A3-889E88D444DD}"/>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9">
                <a:extLst>
                  <a:ext uri="{FF2B5EF4-FFF2-40B4-BE49-F238E27FC236}">
                    <a16:creationId xmlns:a16="http://schemas.microsoft.com/office/drawing/2014/main" id="{01EDFBB4-1BE9-4D63-AF0B-FDEDB6413D9A}"/>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0">
                <a:extLst>
                  <a:ext uri="{FF2B5EF4-FFF2-40B4-BE49-F238E27FC236}">
                    <a16:creationId xmlns:a16="http://schemas.microsoft.com/office/drawing/2014/main" id="{726EB6C7-5A3B-42D7-AE4C-094B8AC4DAF7}"/>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1">
                <a:extLst>
                  <a:ext uri="{FF2B5EF4-FFF2-40B4-BE49-F238E27FC236}">
                    <a16:creationId xmlns:a16="http://schemas.microsoft.com/office/drawing/2014/main" id="{46C4C01A-61DC-4B59-B1AB-BBA64DF5A550}"/>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2">
                <a:extLst>
                  <a:ext uri="{FF2B5EF4-FFF2-40B4-BE49-F238E27FC236}">
                    <a16:creationId xmlns:a16="http://schemas.microsoft.com/office/drawing/2014/main" id="{9FA371B3-AD8F-4A2A-8E4B-8F6B4C586DAF}"/>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3">
                <a:extLst>
                  <a:ext uri="{FF2B5EF4-FFF2-40B4-BE49-F238E27FC236}">
                    <a16:creationId xmlns:a16="http://schemas.microsoft.com/office/drawing/2014/main" id="{3ADEE3F1-646A-4C94-86AC-D98E82E9185C}"/>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4">
                <a:extLst>
                  <a:ext uri="{FF2B5EF4-FFF2-40B4-BE49-F238E27FC236}">
                    <a16:creationId xmlns:a16="http://schemas.microsoft.com/office/drawing/2014/main" id="{E26315F5-B77F-4512-B124-0509E1FD4A7A}"/>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5">
                <a:extLst>
                  <a:ext uri="{FF2B5EF4-FFF2-40B4-BE49-F238E27FC236}">
                    <a16:creationId xmlns:a16="http://schemas.microsoft.com/office/drawing/2014/main" id="{C38FFF2B-93B7-4835-B730-A562BE954F5C}"/>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6">
                <a:extLst>
                  <a:ext uri="{FF2B5EF4-FFF2-40B4-BE49-F238E27FC236}">
                    <a16:creationId xmlns:a16="http://schemas.microsoft.com/office/drawing/2014/main" id="{7D0B6862-F7E0-4E8C-B5B7-1932DB284710}"/>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7">
                <a:extLst>
                  <a:ext uri="{FF2B5EF4-FFF2-40B4-BE49-F238E27FC236}">
                    <a16:creationId xmlns:a16="http://schemas.microsoft.com/office/drawing/2014/main" id="{637CF132-B016-4737-A832-492C031C52C1}"/>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8">
                <a:extLst>
                  <a:ext uri="{FF2B5EF4-FFF2-40B4-BE49-F238E27FC236}">
                    <a16:creationId xmlns:a16="http://schemas.microsoft.com/office/drawing/2014/main" id="{B0CC830D-381B-4D25-BC48-5712BC72E7A5}"/>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5" name="文本占位符 65">
            <a:extLst>
              <a:ext uri="{FF2B5EF4-FFF2-40B4-BE49-F238E27FC236}">
                <a16:creationId xmlns:a16="http://schemas.microsoft.com/office/drawing/2014/main" id="{F6CF79A3-92B2-45EB-9B18-4F5F791EE52C}"/>
              </a:ext>
            </a:extLst>
          </p:cNvPr>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1380036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单人介绍">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BB8D9212-3DCD-4931-BEBD-FCBF0E87DA8E}"/>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F0C6CE3E-F628-4DC0-9F26-62D0C37CBED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A04A8A5-53A9-4ABD-967E-C8C64909B2DA}"/>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6" name="组合 5">
            <a:extLst>
              <a:ext uri="{FF2B5EF4-FFF2-40B4-BE49-F238E27FC236}">
                <a16:creationId xmlns:a16="http://schemas.microsoft.com/office/drawing/2014/main" id="{9BF1744D-C5B7-40AE-8F1B-05D3CB39E94F}"/>
              </a:ext>
            </a:extLst>
          </p:cNvPr>
          <p:cNvGrpSpPr/>
          <p:nvPr userDrawn="1"/>
        </p:nvGrpSpPr>
        <p:grpSpPr>
          <a:xfrm>
            <a:off x="399002" y="1086761"/>
            <a:ext cx="4957524" cy="4606485"/>
            <a:chOff x="703035" y="1086761"/>
            <a:chExt cx="4957524" cy="4606485"/>
          </a:xfrm>
        </p:grpSpPr>
        <p:sp>
          <p:nvSpPr>
            <p:cNvPr id="7" name="任意多边形: 形状 6">
              <a:extLst>
                <a:ext uri="{FF2B5EF4-FFF2-40B4-BE49-F238E27FC236}">
                  <a16:creationId xmlns:a16="http://schemas.microsoft.com/office/drawing/2014/main" id="{765761A5-2B5A-4276-B2BC-BEAC27DBE5D0}"/>
                </a:ext>
              </a:extLst>
            </p:cNvPr>
            <p:cNvSpPr/>
            <p:nvPr/>
          </p:nvSpPr>
          <p:spPr>
            <a:xfrm rot="10015880">
              <a:off x="3385211" y="1086761"/>
              <a:ext cx="2275348" cy="4564647"/>
            </a:xfrm>
            <a:custGeom>
              <a:avLst/>
              <a:gdLst>
                <a:gd name="connsiteX0" fmla="*/ 2209501 w 2209501"/>
                <a:gd name="connsiteY0" fmla="*/ 0 h 4432548"/>
                <a:gd name="connsiteX1" fmla="*/ 2209501 w 2209501"/>
                <a:gd name="connsiteY1" fmla="*/ 4432548 h 4432548"/>
                <a:gd name="connsiteX2" fmla="*/ 1989997 w 2209501"/>
                <a:gd name="connsiteY2" fmla="*/ 4421464 h 4432548"/>
                <a:gd name="connsiteX3" fmla="*/ 0 w 2209501"/>
                <a:gd name="connsiteY3" fmla="*/ 2216274 h 4432548"/>
                <a:gd name="connsiteX4" fmla="*/ 1989997 w 2209501"/>
                <a:gd name="connsiteY4" fmla="*/ 11085 h 4432548"/>
                <a:gd name="connsiteX0" fmla="*/ 2209501 w 2211099"/>
                <a:gd name="connsiteY0" fmla="*/ 0 h 4432548"/>
                <a:gd name="connsiteX1" fmla="*/ 2211099 w 2211099"/>
                <a:gd name="connsiteY1" fmla="*/ 2248887 h 4432548"/>
                <a:gd name="connsiteX2" fmla="*/ 2209501 w 2211099"/>
                <a:gd name="connsiteY2" fmla="*/ 4432548 h 4432548"/>
                <a:gd name="connsiteX3" fmla="*/ 1989997 w 2211099"/>
                <a:gd name="connsiteY3" fmla="*/ 4421464 h 4432548"/>
                <a:gd name="connsiteX4" fmla="*/ 0 w 2211099"/>
                <a:gd name="connsiteY4" fmla="*/ 2216274 h 4432548"/>
                <a:gd name="connsiteX5" fmla="*/ 1989997 w 2211099"/>
                <a:gd name="connsiteY5" fmla="*/ 11085 h 4432548"/>
                <a:gd name="connsiteX6" fmla="*/ 2209501 w 2211099"/>
                <a:gd name="connsiteY6" fmla="*/ 0 h 4432548"/>
                <a:gd name="connsiteX0" fmla="*/ 2211099 w 2302539"/>
                <a:gd name="connsiteY0" fmla="*/ 2248887 h 4432548"/>
                <a:gd name="connsiteX1" fmla="*/ 2209501 w 2302539"/>
                <a:gd name="connsiteY1" fmla="*/ 4432548 h 4432548"/>
                <a:gd name="connsiteX2" fmla="*/ 1989997 w 2302539"/>
                <a:gd name="connsiteY2" fmla="*/ 4421464 h 4432548"/>
                <a:gd name="connsiteX3" fmla="*/ 0 w 2302539"/>
                <a:gd name="connsiteY3" fmla="*/ 2216274 h 4432548"/>
                <a:gd name="connsiteX4" fmla="*/ 1989997 w 2302539"/>
                <a:gd name="connsiteY4" fmla="*/ 11085 h 4432548"/>
                <a:gd name="connsiteX5" fmla="*/ 2209501 w 2302539"/>
                <a:gd name="connsiteY5" fmla="*/ 0 h 4432548"/>
                <a:gd name="connsiteX6" fmla="*/ 2302539 w 2302539"/>
                <a:gd name="connsiteY6" fmla="*/ 2340327 h 4432548"/>
                <a:gd name="connsiteX0" fmla="*/ 2211099 w 2211099"/>
                <a:gd name="connsiteY0" fmla="*/ 2248887 h 4432548"/>
                <a:gd name="connsiteX1" fmla="*/ 2209501 w 2211099"/>
                <a:gd name="connsiteY1" fmla="*/ 4432548 h 4432548"/>
                <a:gd name="connsiteX2" fmla="*/ 1989997 w 2211099"/>
                <a:gd name="connsiteY2" fmla="*/ 4421464 h 4432548"/>
                <a:gd name="connsiteX3" fmla="*/ 0 w 2211099"/>
                <a:gd name="connsiteY3" fmla="*/ 2216274 h 4432548"/>
                <a:gd name="connsiteX4" fmla="*/ 1989997 w 2211099"/>
                <a:gd name="connsiteY4" fmla="*/ 11085 h 4432548"/>
                <a:gd name="connsiteX5" fmla="*/ 2209501 w 2211099"/>
                <a:gd name="connsiteY5" fmla="*/ 0 h 4432548"/>
                <a:gd name="connsiteX0" fmla="*/ 2209501 w 2209501"/>
                <a:gd name="connsiteY0" fmla="*/ 4432548 h 4432548"/>
                <a:gd name="connsiteX1" fmla="*/ 1989997 w 2209501"/>
                <a:gd name="connsiteY1" fmla="*/ 4421464 h 4432548"/>
                <a:gd name="connsiteX2" fmla="*/ 0 w 2209501"/>
                <a:gd name="connsiteY2" fmla="*/ 2216274 h 4432548"/>
                <a:gd name="connsiteX3" fmla="*/ 1989997 w 2209501"/>
                <a:gd name="connsiteY3" fmla="*/ 11085 h 4432548"/>
                <a:gd name="connsiteX4" fmla="*/ 2209501 w 2209501"/>
                <a:gd name="connsiteY4" fmla="*/ 0 h 44325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9501" h="4432548">
                  <a:moveTo>
                    <a:pt x="2209501" y="4432548"/>
                  </a:moveTo>
                  <a:lnTo>
                    <a:pt x="1989997" y="4421464"/>
                  </a:lnTo>
                  <a:cubicBezTo>
                    <a:pt x="872246" y="4307950"/>
                    <a:pt x="0" y="3363974"/>
                    <a:pt x="0" y="2216274"/>
                  </a:cubicBezTo>
                  <a:cubicBezTo>
                    <a:pt x="0" y="1068575"/>
                    <a:pt x="872246" y="124599"/>
                    <a:pt x="1989997" y="11085"/>
                  </a:cubicBezTo>
                  <a:lnTo>
                    <a:pt x="2209501"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8" name="组合 7">
              <a:extLst>
                <a:ext uri="{FF2B5EF4-FFF2-40B4-BE49-F238E27FC236}">
                  <a16:creationId xmlns:a16="http://schemas.microsoft.com/office/drawing/2014/main" id="{019C5247-F939-44FB-924E-E42D105D9E5D}"/>
                </a:ext>
              </a:extLst>
            </p:cNvPr>
            <p:cNvGrpSpPr/>
            <p:nvPr/>
          </p:nvGrpSpPr>
          <p:grpSpPr>
            <a:xfrm>
              <a:off x="703035" y="1374365"/>
              <a:ext cx="4837299" cy="4318881"/>
              <a:chOff x="703035" y="1374365"/>
              <a:chExt cx="4837299" cy="4318881"/>
            </a:xfrm>
          </p:grpSpPr>
          <p:sp>
            <p:nvSpPr>
              <p:cNvPr id="10" name="任意多边形: 形状 9">
                <a:extLst>
                  <a:ext uri="{FF2B5EF4-FFF2-40B4-BE49-F238E27FC236}">
                    <a16:creationId xmlns:a16="http://schemas.microsoft.com/office/drawing/2014/main" id="{94AACD51-675E-4447-A4E2-A632F9B3909C}"/>
                  </a:ext>
                </a:extLst>
              </p:cNvPr>
              <p:cNvSpPr/>
              <p:nvPr/>
            </p:nvSpPr>
            <p:spPr>
              <a:xfrm>
                <a:off x="1336624" y="1528777"/>
                <a:ext cx="4164314" cy="4164469"/>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椭圆 10">
                <a:extLst>
                  <a:ext uri="{FF2B5EF4-FFF2-40B4-BE49-F238E27FC236}">
                    <a16:creationId xmlns:a16="http://schemas.microsoft.com/office/drawing/2014/main" id="{A0CACCD3-CFED-493C-95DB-9427A42177FA}"/>
                  </a:ext>
                </a:extLst>
              </p:cNvPr>
              <p:cNvSpPr/>
              <p:nvPr/>
            </p:nvSpPr>
            <p:spPr>
              <a:xfrm>
                <a:off x="2801074" y="1374365"/>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D2720566-AD26-46F0-BBE9-F51A5747FEFE}"/>
                  </a:ext>
                </a:extLst>
              </p:cNvPr>
              <p:cNvGrpSpPr/>
              <p:nvPr/>
            </p:nvGrpSpPr>
            <p:grpSpPr>
              <a:xfrm>
                <a:off x="703035" y="2791613"/>
                <a:ext cx="2303860" cy="2763395"/>
                <a:chOff x="667909" y="2831346"/>
                <a:chExt cx="2303860" cy="2763395"/>
              </a:xfrm>
            </p:grpSpPr>
            <p:sp>
              <p:nvSpPr>
                <p:cNvPr id="14" name="任意多边形: 形状 13">
                  <a:extLst>
                    <a:ext uri="{FF2B5EF4-FFF2-40B4-BE49-F238E27FC236}">
                      <a16:creationId xmlns:a16="http://schemas.microsoft.com/office/drawing/2014/main" id="{87CB537F-2514-488C-9645-1F6ACEAEBECF}"/>
                    </a:ext>
                  </a:extLst>
                </p:cNvPr>
                <p:cNvSpPr/>
                <p:nvPr/>
              </p:nvSpPr>
              <p:spPr>
                <a:xfrm rot="18225743">
                  <a:off x="682165" y="2817090"/>
                  <a:ext cx="2275348" cy="2303860"/>
                </a:xfrm>
                <a:custGeom>
                  <a:avLst/>
                  <a:gdLst>
                    <a:gd name="connsiteX0" fmla="*/ 2422212 w 2422212"/>
                    <a:gd name="connsiteY0" fmla="*/ 2452564 h 2452564"/>
                    <a:gd name="connsiteX1" fmla="*/ 1086 w 2422212"/>
                    <a:gd name="connsiteY1" fmla="*/ 2452564 h 2452564"/>
                    <a:gd name="connsiteX2" fmla="*/ 0 w 2422212"/>
                    <a:gd name="connsiteY2" fmla="*/ 2429638 h 2452564"/>
                    <a:gd name="connsiteX3" fmla="*/ 2181576 w 2422212"/>
                    <a:gd name="connsiteY3" fmla="*/ 12152 h 2452564"/>
                    <a:gd name="connsiteX4" fmla="*/ 2422212 w 2422212"/>
                    <a:gd name="connsiteY4" fmla="*/ 0 h 2452564"/>
                    <a:gd name="connsiteX0" fmla="*/ 2422212 w 2513652"/>
                    <a:gd name="connsiteY0" fmla="*/ 2452564 h 2544004"/>
                    <a:gd name="connsiteX1" fmla="*/ 1086 w 2513652"/>
                    <a:gd name="connsiteY1" fmla="*/ 2452564 h 2544004"/>
                    <a:gd name="connsiteX2" fmla="*/ 0 w 2513652"/>
                    <a:gd name="connsiteY2" fmla="*/ 2429638 h 2544004"/>
                    <a:gd name="connsiteX3" fmla="*/ 2181576 w 2513652"/>
                    <a:gd name="connsiteY3" fmla="*/ 12152 h 2544004"/>
                    <a:gd name="connsiteX4" fmla="*/ 2422212 w 2513652"/>
                    <a:gd name="connsiteY4" fmla="*/ 0 h 2544004"/>
                    <a:gd name="connsiteX5" fmla="*/ 2513652 w 2513652"/>
                    <a:gd name="connsiteY5" fmla="*/ 2544004 h 2544004"/>
                    <a:gd name="connsiteX0" fmla="*/ 1086 w 2513652"/>
                    <a:gd name="connsiteY0" fmla="*/ 2452564 h 2544004"/>
                    <a:gd name="connsiteX1" fmla="*/ 0 w 2513652"/>
                    <a:gd name="connsiteY1" fmla="*/ 2429638 h 2544004"/>
                    <a:gd name="connsiteX2" fmla="*/ 2181576 w 2513652"/>
                    <a:gd name="connsiteY2" fmla="*/ 12152 h 2544004"/>
                    <a:gd name="connsiteX3" fmla="*/ 2422212 w 2513652"/>
                    <a:gd name="connsiteY3" fmla="*/ 0 h 2544004"/>
                    <a:gd name="connsiteX4" fmla="*/ 2513652 w 2513652"/>
                    <a:gd name="connsiteY4" fmla="*/ 2544004 h 2544004"/>
                    <a:gd name="connsiteX0" fmla="*/ 1086 w 2422212"/>
                    <a:gd name="connsiteY0" fmla="*/ 2452564 h 2452564"/>
                    <a:gd name="connsiteX1" fmla="*/ 0 w 2422212"/>
                    <a:gd name="connsiteY1" fmla="*/ 2429638 h 2452564"/>
                    <a:gd name="connsiteX2" fmla="*/ 2181576 w 2422212"/>
                    <a:gd name="connsiteY2" fmla="*/ 12152 h 2452564"/>
                    <a:gd name="connsiteX3" fmla="*/ 2422212 w 2422212"/>
                    <a:gd name="connsiteY3" fmla="*/ 0 h 2452564"/>
                  </a:gdLst>
                  <a:ahLst/>
                  <a:cxnLst>
                    <a:cxn ang="0">
                      <a:pos x="connsiteX0" y="connsiteY0"/>
                    </a:cxn>
                    <a:cxn ang="0">
                      <a:pos x="connsiteX1" y="connsiteY1"/>
                    </a:cxn>
                    <a:cxn ang="0">
                      <a:pos x="connsiteX2" y="connsiteY2"/>
                    </a:cxn>
                    <a:cxn ang="0">
                      <a:pos x="connsiteX3" y="connsiteY3"/>
                    </a:cxn>
                  </a:cxnLst>
                  <a:rect l="l" t="t" r="r" b="b"/>
                  <a:pathLst>
                    <a:path w="2422212" h="2452564">
                      <a:moveTo>
                        <a:pt x="1086" y="2452564"/>
                      </a:moveTo>
                      <a:lnTo>
                        <a:pt x="0" y="2429638"/>
                      </a:lnTo>
                      <a:cubicBezTo>
                        <a:pt x="0" y="1171448"/>
                        <a:pt x="956218" y="136595"/>
                        <a:pt x="2181576" y="12152"/>
                      </a:cubicBezTo>
                      <a:lnTo>
                        <a:pt x="2422212"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椭圆 14">
                  <a:extLst>
                    <a:ext uri="{FF2B5EF4-FFF2-40B4-BE49-F238E27FC236}">
                      <a16:creationId xmlns:a16="http://schemas.microsoft.com/office/drawing/2014/main" id="{68899CAF-78A8-4756-B081-66063D7B10E5}"/>
                    </a:ext>
                  </a:extLst>
                </p:cNvPr>
                <p:cNvSpPr/>
                <p:nvPr/>
              </p:nvSpPr>
              <p:spPr>
                <a:xfrm>
                  <a:off x="2079475" y="5497213"/>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椭圆 12">
                <a:extLst>
                  <a:ext uri="{FF2B5EF4-FFF2-40B4-BE49-F238E27FC236}">
                    <a16:creationId xmlns:a16="http://schemas.microsoft.com/office/drawing/2014/main" id="{06333FFF-5688-4F93-9839-C31FDDAB49F9}"/>
                  </a:ext>
                </a:extLst>
              </p:cNvPr>
              <p:cNvSpPr/>
              <p:nvPr/>
            </p:nvSpPr>
            <p:spPr>
              <a:xfrm>
                <a:off x="5442806" y="3611011"/>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
        <p:nvSpPr>
          <p:cNvPr id="17" name="图片占位符 16">
            <a:extLst>
              <a:ext uri="{FF2B5EF4-FFF2-40B4-BE49-F238E27FC236}">
                <a16:creationId xmlns:a16="http://schemas.microsoft.com/office/drawing/2014/main" id="{81E97ED8-AB58-4D06-9D80-B989AC3501DA}"/>
              </a:ext>
            </a:extLst>
          </p:cNvPr>
          <p:cNvSpPr>
            <a:spLocks noGrp="1"/>
          </p:cNvSpPr>
          <p:nvPr>
            <p:ph type="pic" sz="quarter" idx="13"/>
          </p:nvPr>
        </p:nvSpPr>
        <p:spPr>
          <a:xfrm>
            <a:off x="1239984" y="1740365"/>
            <a:ext cx="3731695" cy="3731695"/>
          </a:xfrm>
          <a:prstGeom prst="ellipse">
            <a:avLst/>
          </a:prstGeom>
        </p:spPr>
        <p:txBody>
          <a:bodyPr/>
          <a:lstStyle/>
          <a:p>
            <a:endParaRPr lang="zh-CN" altLang="en-US"/>
          </a:p>
        </p:txBody>
      </p:sp>
      <p:grpSp>
        <p:nvGrpSpPr>
          <p:cNvPr id="16" name="组合 15">
            <a:extLst>
              <a:ext uri="{FF2B5EF4-FFF2-40B4-BE49-F238E27FC236}">
                <a16:creationId xmlns:a16="http://schemas.microsoft.com/office/drawing/2014/main" id="{BC7B29BC-2EFB-4898-935D-6555CD278FB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8" name="Freeform 19">
              <a:extLst>
                <a:ext uri="{FF2B5EF4-FFF2-40B4-BE49-F238E27FC236}">
                  <a16:creationId xmlns:a16="http://schemas.microsoft.com/office/drawing/2014/main" id="{A8CD631D-865C-4B12-BE50-33850BEE7105}"/>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20">
              <a:extLst>
                <a:ext uri="{FF2B5EF4-FFF2-40B4-BE49-F238E27FC236}">
                  <a16:creationId xmlns:a16="http://schemas.microsoft.com/office/drawing/2014/main" id="{BDDD1872-3AD5-452B-97E2-AA2D6E61CA43}"/>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2">
              <a:extLst>
                <a:ext uri="{FF2B5EF4-FFF2-40B4-BE49-F238E27FC236}">
                  <a16:creationId xmlns:a16="http://schemas.microsoft.com/office/drawing/2014/main" id="{18B3E5A3-0E42-4D36-BD1B-5F0FEA71DB3E}"/>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3">
              <a:extLst>
                <a:ext uri="{FF2B5EF4-FFF2-40B4-BE49-F238E27FC236}">
                  <a16:creationId xmlns:a16="http://schemas.microsoft.com/office/drawing/2014/main" id="{40241421-76BC-4EE5-8C0D-69E50E86F913}"/>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4">
              <a:extLst>
                <a:ext uri="{FF2B5EF4-FFF2-40B4-BE49-F238E27FC236}">
                  <a16:creationId xmlns:a16="http://schemas.microsoft.com/office/drawing/2014/main" id="{656037F2-C138-40D7-8425-3DCDFC3E7EAD}"/>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5">
              <a:extLst>
                <a:ext uri="{FF2B5EF4-FFF2-40B4-BE49-F238E27FC236}">
                  <a16:creationId xmlns:a16="http://schemas.microsoft.com/office/drawing/2014/main" id="{9191F881-30AC-4421-8BEF-B3B194959CA9}"/>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6">
              <a:extLst>
                <a:ext uri="{FF2B5EF4-FFF2-40B4-BE49-F238E27FC236}">
                  <a16:creationId xmlns:a16="http://schemas.microsoft.com/office/drawing/2014/main" id="{9F6EF83B-0289-497A-9AD9-AB91823193D0}"/>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31">
              <a:extLst>
                <a:ext uri="{FF2B5EF4-FFF2-40B4-BE49-F238E27FC236}">
                  <a16:creationId xmlns:a16="http://schemas.microsoft.com/office/drawing/2014/main" id="{9363C73E-0286-4602-BA4D-8D4F99658DB2}"/>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3">
              <a:extLst>
                <a:ext uri="{FF2B5EF4-FFF2-40B4-BE49-F238E27FC236}">
                  <a16:creationId xmlns:a16="http://schemas.microsoft.com/office/drawing/2014/main" id="{C67E67C5-5910-4440-B3BC-7B18C08DCCEF}"/>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5">
              <a:extLst>
                <a:ext uri="{FF2B5EF4-FFF2-40B4-BE49-F238E27FC236}">
                  <a16:creationId xmlns:a16="http://schemas.microsoft.com/office/drawing/2014/main" id="{2720BD37-FD4C-461C-9968-047D06A1F32E}"/>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6">
              <a:extLst>
                <a:ext uri="{FF2B5EF4-FFF2-40B4-BE49-F238E27FC236}">
                  <a16:creationId xmlns:a16="http://schemas.microsoft.com/office/drawing/2014/main" id="{CEAA37DA-C869-473E-8986-A4E1D6AA450A}"/>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8">
              <a:extLst>
                <a:ext uri="{FF2B5EF4-FFF2-40B4-BE49-F238E27FC236}">
                  <a16:creationId xmlns:a16="http://schemas.microsoft.com/office/drawing/2014/main" id="{6C3F48E3-5834-4A77-9BE0-C9A98EADB389}"/>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9">
              <a:extLst>
                <a:ext uri="{FF2B5EF4-FFF2-40B4-BE49-F238E27FC236}">
                  <a16:creationId xmlns:a16="http://schemas.microsoft.com/office/drawing/2014/main" id="{B5CFDC36-05C8-489E-9C6E-56F8CCE3AC6E}"/>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40">
              <a:extLst>
                <a:ext uri="{FF2B5EF4-FFF2-40B4-BE49-F238E27FC236}">
                  <a16:creationId xmlns:a16="http://schemas.microsoft.com/office/drawing/2014/main" id="{7F51A8DA-DDF1-480B-AB63-403785C7B9FE}"/>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2" name="文本框 31">
            <a:extLst>
              <a:ext uri="{FF2B5EF4-FFF2-40B4-BE49-F238E27FC236}">
                <a16:creationId xmlns:a16="http://schemas.microsoft.com/office/drawing/2014/main" id="{65517616-C671-4F0E-BD7E-8C6ECCAC1725}"/>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79" name="矩形: 圆角 78">
            <a:extLst>
              <a:ext uri="{FF2B5EF4-FFF2-40B4-BE49-F238E27FC236}">
                <a16:creationId xmlns:a16="http://schemas.microsoft.com/office/drawing/2014/main" id="{035B8D2A-43A2-4407-A220-A149590E2EF7}"/>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0" name="组合 79">
            <a:extLst>
              <a:ext uri="{FF2B5EF4-FFF2-40B4-BE49-F238E27FC236}">
                <a16:creationId xmlns:a16="http://schemas.microsoft.com/office/drawing/2014/main" id="{81F51E45-3002-44CF-938B-2F25F6CDD35B}"/>
              </a:ext>
            </a:extLst>
          </p:cNvPr>
          <p:cNvGrpSpPr/>
          <p:nvPr userDrawn="1"/>
        </p:nvGrpSpPr>
        <p:grpSpPr>
          <a:xfrm>
            <a:off x="237423" y="135299"/>
            <a:ext cx="847682" cy="847682"/>
            <a:chOff x="237423" y="135299"/>
            <a:chExt cx="847682" cy="847682"/>
          </a:xfrm>
        </p:grpSpPr>
        <p:sp>
          <p:nvSpPr>
            <p:cNvPr id="81" name="椭圆 80">
              <a:extLst>
                <a:ext uri="{FF2B5EF4-FFF2-40B4-BE49-F238E27FC236}">
                  <a16:creationId xmlns:a16="http://schemas.microsoft.com/office/drawing/2014/main" id="{A2075834-7CF6-49DC-906C-7027DB9B2AA9}"/>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6513DCB0-0172-446C-9035-63937335E324}"/>
                </a:ext>
              </a:extLst>
            </p:cNvPr>
            <p:cNvGrpSpPr/>
            <p:nvPr/>
          </p:nvGrpSpPr>
          <p:grpSpPr>
            <a:xfrm>
              <a:off x="293735" y="191234"/>
              <a:ext cx="735058" cy="735811"/>
              <a:chOff x="3497262" y="849313"/>
              <a:chExt cx="4651376" cy="4656138"/>
            </a:xfrm>
            <a:solidFill>
              <a:schemeClr val="accent1"/>
            </a:solidFill>
          </p:grpSpPr>
          <p:sp>
            <p:nvSpPr>
              <p:cNvPr id="83" name="Freeform 7">
                <a:extLst>
                  <a:ext uri="{FF2B5EF4-FFF2-40B4-BE49-F238E27FC236}">
                    <a16:creationId xmlns:a16="http://schemas.microsoft.com/office/drawing/2014/main" id="{54379FBD-1B40-4C81-B7C3-A89D5C546C91}"/>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9">
                <a:extLst>
                  <a:ext uri="{FF2B5EF4-FFF2-40B4-BE49-F238E27FC236}">
                    <a16:creationId xmlns:a16="http://schemas.microsoft.com/office/drawing/2014/main" id="{AEC09464-0138-4C5E-A848-E65478086F1F}"/>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0">
                <a:extLst>
                  <a:ext uri="{FF2B5EF4-FFF2-40B4-BE49-F238E27FC236}">
                    <a16:creationId xmlns:a16="http://schemas.microsoft.com/office/drawing/2014/main" id="{789E8E97-3F90-4DD1-98BC-19E9638F23E7}"/>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1">
                <a:extLst>
                  <a:ext uri="{FF2B5EF4-FFF2-40B4-BE49-F238E27FC236}">
                    <a16:creationId xmlns:a16="http://schemas.microsoft.com/office/drawing/2014/main" id="{C37C9AF7-AF48-45D4-BC05-465450B9C3F9}"/>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2">
                <a:extLst>
                  <a:ext uri="{FF2B5EF4-FFF2-40B4-BE49-F238E27FC236}">
                    <a16:creationId xmlns:a16="http://schemas.microsoft.com/office/drawing/2014/main" id="{265CAAE2-2227-4638-A6B7-02152031967C}"/>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3">
                <a:extLst>
                  <a:ext uri="{FF2B5EF4-FFF2-40B4-BE49-F238E27FC236}">
                    <a16:creationId xmlns:a16="http://schemas.microsoft.com/office/drawing/2014/main" id="{245C728B-137A-4FC0-9C2C-2AADCB5DB06A}"/>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4">
                <a:extLst>
                  <a:ext uri="{FF2B5EF4-FFF2-40B4-BE49-F238E27FC236}">
                    <a16:creationId xmlns:a16="http://schemas.microsoft.com/office/drawing/2014/main" id="{35AE189C-633F-4879-B9AC-FEBAB8DD166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5">
                <a:extLst>
                  <a:ext uri="{FF2B5EF4-FFF2-40B4-BE49-F238E27FC236}">
                    <a16:creationId xmlns:a16="http://schemas.microsoft.com/office/drawing/2014/main" id="{0DE9F9D0-D7F3-4EB3-98F9-2043C46E1BE7}"/>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6">
                <a:extLst>
                  <a:ext uri="{FF2B5EF4-FFF2-40B4-BE49-F238E27FC236}">
                    <a16:creationId xmlns:a16="http://schemas.microsoft.com/office/drawing/2014/main" id="{B0F6E88D-81B0-46BD-A491-CE05B563D033}"/>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7">
                <a:extLst>
                  <a:ext uri="{FF2B5EF4-FFF2-40B4-BE49-F238E27FC236}">
                    <a16:creationId xmlns:a16="http://schemas.microsoft.com/office/drawing/2014/main" id="{EFB5C5B7-B6DD-4B50-9930-25086831FE03}"/>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8">
                <a:extLst>
                  <a:ext uri="{FF2B5EF4-FFF2-40B4-BE49-F238E27FC236}">
                    <a16:creationId xmlns:a16="http://schemas.microsoft.com/office/drawing/2014/main" id="{3BACE896-075D-45CF-8441-C716D9169B6C}"/>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9">
                <a:extLst>
                  <a:ext uri="{FF2B5EF4-FFF2-40B4-BE49-F238E27FC236}">
                    <a16:creationId xmlns:a16="http://schemas.microsoft.com/office/drawing/2014/main" id="{E2F4A89B-6E56-48F5-84E7-1EBB2B41A0E6}"/>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0">
                <a:extLst>
                  <a:ext uri="{FF2B5EF4-FFF2-40B4-BE49-F238E27FC236}">
                    <a16:creationId xmlns:a16="http://schemas.microsoft.com/office/drawing/2014/main" id="{6C9F540E-34FB-4102-8FFC-CA87241132CF}"/>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1">
                <a:extLst>
                  <a:ext uri="{FF2B5EF4-FFF2-40B4-BE49-F238E27FC236}">
                    <a16:creationId xmlns:a16="http://schemas.microsoft.com/office/drawing/2014/main" id="{833E333D-5631-4C2A-AEDF-627AA1BF02DB}"/>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2">
                <a:extLst>
                  <a:ext uri="{FF2B5EF4-FFF2-40B4-BE49-F238E27FC236}">
                    <a16:creationId xmlns:a16="http://schemas.microsoft.com/office/drawing/2014/main" id="{2724BC0C-1A87-4833-A5A8-FAD68175A0F2}"/>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3">
                <a:extLst>
                  <a:ext uri="{FF2B5EF4-FFF2-40B4-BE49-F238E27FC236}">
                    <a16:creationId xmlns:a16="http://schemas.microsoft.com/office/drawing/2014/main" id="{B96CF82B-3BE5-4537-A9C7-7C20215E28A9}"/>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4">
                <a:extLst>
                  <a:ext uri="{FF2B5EF4-FFF2-40B4-BE49-F238E27FC236}">
                    <a16:creationId xmlns:a16="http://schemas.microsoft.com/office/drawing/2014/main" id="{F7568CF8-8451-4548-97C9-560C775D7CDE}"/>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5">
                <a:extLst>
                  <a:ext uri="{FF2B5EF4-FFF2-40B4-BE49-F238E27FC236}">
                    <a16:creationId xmlns:a16="http://schemas.microsoft.com/office/drawing/2014/main" id="{8FFD4888-CD80-4838-8FCC-274A2A3FE7DC}"/>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6">
                <a:extLst>
                  <a:ext uri="{FF2B5EF4-FFF2-40B4-BE49-F238E27FC236}">
                    <a16:creationId xmlns:a16="http://schemas.microsoft.com/office/drawing/2014/main" id="{F23A028B-60D1-4DC9-B53C-88CFE039CD1B}"/>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7">
                <a:extLst>
                  <a:ext uri="{FF2B5EF4-FFF2-40B4-BE49-F238E27FC236}">
                    <a16:creationId xmlns:a16="http://schemas.microsoft.com/office/drawing/2014/main" id="{46806C70-31E5-4A59-ACAF-A9397D4C0978}"/>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8">
                <a:extLst>
                  <a:ext uri="{FF2B5EF4-FFF2-40B4-BE49-F238E27FC236}">
                    <a16:creationId xmlns:a16="http://schemas.microsoft.com/office/drawing/2014/main" id="{42067DC2-839F-4D21-8271-487B4B7BC5EE}"/>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9">
                <a:extLst>
                  <a:ext uri="{FF2B5EF4-FFF2-40B4-BE49-F238E27FC236}">
                    <a16:creationId xmlns:a16="http://schemas.microsoft.com/office/drawing/2014/main" id="{CC961280-6D51-41BD-9904-9B9C59B2E132}"/>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0">
                <a:extLst>
                  <a:ext uri="{FF2B5EF4-FFF2-40B4-BE49-F238E27FC236}">
                    <a16:creationId xmlns:a16="http://schemas.microsoft.com/office/drawing/2014/main" id="{726FCAA5-C384-47B2-BA6F-D8040E2C650F}"/>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1">
                <a:extLst>
                  <a:ext uri="{FF2B5EF4-FFF2-40B4-BE49-F238E27FC236}">
                    <a16:creationId xmlns:a16="http://schemas.microsoft.com/office/drawing/2014/main" id="{278E199E-2982-4E5B-99AF-795D3C20AB2A}"/>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2">
                <a:extLst>
                  <a:ext uri="{FF2B5EF4-FFF2-40B4-BE49-F238E27FC236}">
                    <a16:creationId xmlns:a16="http://schemas.microsoft.com/office/drawing/2014/main" id="{083E4AFF-503E-4375-8663-9C19CB98758D}"/>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3">
                <a:extLst>
                  <a:ext uri="{FF2B5EF4-FFF2-40B4-BE49-F238E27FC236}">
                    <a16:creationId xmlns:a16="http://schemas.microsoft.com/office/drawing/2014/main" id="{257034F5-A5CE-4867-B766-CEAF5FDF19E0}"/>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4">
                <a:extLst>
                  <a:ext uri="{FF2B5EF4-FFF2-40B4-BE49-F238E27FC236}">
                    <a16:creationId xmlns:a16="http://schemas.microsoft.com/office/drawing/2014/main" id="{B677324F-5B8A-40C4-8391-10536492A417}"/>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6">
                <a:extLst>
                  <a:ext uri="{FF2B5EF4-FFF2-40B4-BE49-F238E27FC236}">
                    <a16:creationId xmlns:a16="http://schemas.microsoft.com/office/drawing/2014/main" id="{33C5FBA6-8425-41A9-BB6D-6D07D770B9B1}"/>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7">
                <a:extLst>
                  <a:ext uri="{FF2B5EF4-FFF2-40B4-BE49-F238E27FC236}">
                    <a16:creationId xmlns:a16="http://schemas.microsoft.com/office/drawing/2014/main" id="{1EAEC72F-212E-446C-AC8E-51B5AAE56696}"/>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8">
                <a:extLst>
                  <a:ext uri="{FF2B5EF4-FFF2-40B4-BE49-F238E27FC236}">
                    <a16:creationId xmlns:a16="http://schemas.microsoft.com/office/drawing/2014/main" id="{D50BB0F3-91EE-4F6E-9DEB-F28A167C091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9">
                <a:extLst>
                  <a:ext uri="{FF2B5EF4-FFF2-40B4-BE49-F238E27FC236}">
                    <a16:creationId xmlns:a16="http://schemas.microsoft.com/office/drawing/2014/main" id="{047F238E-6F04-470C-82C7-C3232EF59302}"/>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50">
                <a:extLst>
                  <a:ext uri="{FF2B5EF4-FFF2-40B4-BE49-F238E27FC236}">
                    <a16:creationId xmlns:a16="http://schemas.microsoft.com/office/drawing/2014/main" id="{F35DFDBF-6605-4D02-9DCA-56168E3C5052}"/>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51">
                <a:extLst>
                  <a:ext uri="{FF2B5EF4-FFF2-40B4-BE49-F238E27FC236}">
                    <a16:creationId xmlns:a16="http://schemas.microsoft.com/office/drawing/2014/main" id="{90CCF1FE-F9BC-445B-B66C-213050E2C6AC}"/>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2">
                <a:extLst>
                  <a:ext uri="{FF2B5EF4-FFF2-40B4-BE49-F238E27FC236}">
                    <a16:creationId xmlns:a16="http://schemas.microsoft.com/office/drawing/2014/main" id="{D905DB53-A024-4886-ACAE-105074A95981}"/>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3">
                <a:extLst>
                  <a:ext uri="{FF2B5EF4-FFF2-40B4-BE49-F238E27FC236}">
                    <a16:creationId xmlns:a16="http://schemas.microsoft.com/office/drawing/2014/main" id="{AEA2733B-C491-413B-9F77-12194F2518BE}"/>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4">
                <a:extLst>
                  <a:ext uri="{FF2B5EF4-FFF2-40B4-BE49-F238E27FC236}">
                    <a16:creationId xmlns:a16="http://schemas.microsoft.com/office/drawing/2014/main" id="{C5573E1C-CC07-42B3-8560-71EDBB4AE005}"/>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5">
                <a:extLst>
                  <a:ext uri="{FF2B5EF4-FFF2-40B4-BE49-F238E27FC236}">
                    <a16:creationId xmlns:a16="http://schemas.microsoft.com/office/drawing/2014/main" id="{1C624D3D-4DBD-4AF7-AC6F-E17D0ED28F73}"/>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6">
                <a:extLst>
                  <a:ext uri="{FF2B5EF4-FFF2-40B4-BE49-F238E27FC236}">
                    <a16:creationId xmlns:a16="http://schemas.microsoft.com/office/drawing/2014/main" id="{E164F06B-EDA0-41A2-AF5E-DB23B82EE88D}"/>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7">
                <a:extLst>
                  <a:ext uri="{FF2B5EF4-FFF2-40B4-BE49-F238E27FC236}">
                    <a16:creationId xmlns:a16="http://schemas.microsoft.com/office/drawing/2014/main" id="{A74A5B77-777E-41BC-8226-CD1747C014EF}"/>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8">
                <a:extLst>
                  <a:ext uri="{FF2B5EF4-FFF2-40B4-BE49-F238E27FC236}">
                    <a16:creationId xmlns:a16="http://schemas.microsoft.com/office/drawing/2014/main" id="{FE43F964-C3BF-402E-850B-BBEBB8BB8D4D}"/>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3" name="文本占位符 65">
            <a:extLst>
              <a:ext uri="{FF2B5EF4-FFF2-40B4-BE49-F238E27FC236}">
                <a16:creationId xmlns:a16="http://schemas.microsoft.com/office/drawing/2014/main" id="{DA6439BD-1319-42E7-98A9-1FEA02E6A1A2}"/>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23126952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双人介绍">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E6AFB2F1-50F3-4A88-875A-A4CBB56723FC}"/>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a:extLst>
                <a:ext uri="{FF2B5EF4-FFF2-40B4-BE49-F238E27FC236}">
                  <a16:creationId xmlns:a16="http://schemas.microsoft.com/office/drawing/2014/main" id="{8F92E488-E117-4FA0-8338-0061F7FE943B}"/>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0">
              <a:extLst>
                <a:ext uri="{FF2B5EF4-FFF2-40B4-BE49-F238E27FC236}">
                  <a16:creationId xmlns:a16="http://schemas.microsoft.com/office/drawing/2014/main" id="{DFCE4918-A96B-427E-8510-572712F198D7}"/>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2">
              <a:extLst>
                <a:ext uri="{FF2B5EF4-FFF2-40B4-BE49-F238E27FC236}">
                  <a16:creationId xmlns:a16="http://schemas.microsoft.com/office/drawing/2014/main" id="{D0BD6987-792C-4AFE-96FF-3D932E069660}"/>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3">
              <a:extLst>
                <a:ext uri="{FF2B5EF4-FFF2-40B4-BE49-F238E27FC236}">
                  <a16:creationId xmlns:a16="http://schemas.microsoft.com/office/drawing/2014/main" id="{2C583795-5E83-4D06-A9CA-4DFA5ACACDA5}"/>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4">
              <a:extLst>
                <a:ext uri="{FF2B5EF4-FFF2-40B4-BE49-F238E27FC236}">
                  <a16:creationId xmlns:a16="http://schemas.microsoft.com/office/drawing/2014/main" id="{714FC9DD-229B-4403-827D-5DCABBB886D0}"/>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5">
              <a:extLst>
                <a:ext uri="{FF2B5EF4-FFF2-40B4-BE49-F238E27FC236}">
                  <a16:creationId xmlns:a16="http://schemas.microsoft.com/office/drawing/2014/main" id="{A92BCBA2-B09C-4DFC-BD47-0AD5D4E85CED}"/>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6">
              <a:extLst>
                <a:ext uri="{FF2B5EF4-FFF2-40B4-BE49-F238E27FC236}">
                  <a16:creationId xmlns:a16="http://schemas.microsoft.com/office/drawing/2014/main" id="{B715171A-5531-4011-9D02-8ADBAC29347A}"/>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1">
              <a:extLst>
                <a:ext uri="{FF2B5EF4-FFF2-40B4-BE49-F238E27FC236}">
                  <a16:creationId xmlns:a16="http://schemas.microsoft.com/office/drawing/2014/main" id="{C04E03F7-86FD-44DB-A01D-1532DE22E15A}"/>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3">
              <a:extLst>
                <a:ext uri="{FF2B5EF4-FFF2-40B4-BE49-F238E27FC236}">
                  <a16:creationId xmlns:a16="http://schemas.microsoft.com/office/drawing/2014/main" id="{7F9B46B0-86F5-4505-B3BA-F46133EFD2CD}"/>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5">
              <a:extLst>
                <a:ext uri="{FF2B5EF4-FFF2-40B4-BE49-F238E27FC236}">
                  <a16:creationId xmlns:a16="http://schemas.microsoft.com/office/drawing/2014/main" id="{19F3356C-2371-46A5-BF9F-04F3443EF60A}"/>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6">
              <a:extLst>
                <a:ext uri="{FF2B5EF4-FFF2-40B4-BE49-F238E27FC236}">
                  <a16:creationId xmlns:a16="http://schemas.microsoft.com/office/drawing/2014/main" id="{105CEDF0-A180-4613-B968-212F57F147E6}"/>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8">
              <a:extLst>
                <a:ext uri="{FF2B5EF4-FFF2-40B4-BE49-F238E27FC236}">
                  <a16:creationId xmlns:a16="http://schemas.microsoft.com/office/drawing/2014/main" id="{A50891E9-CB53-455B-809D-93E038FA6B55}"/>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9">
              <a:extLst>
                <a:ext uri="{FF2B5EF4-FFF2-40B4-BE49-F238E27FC236}">
                  <a16:creationId xmlns:a16="http://schemas.microsoft.com/office/drawing/2014/main" id="{0DC2F24F-3905-45E2-8014-EF2847D4DE72}"/>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40">
              <a:extLst>
                <a:ext uri="{FF2B5EF4-FFF2-40B4-BE49-F238E27FC236}">
                  <a16:creationId xmlns:a16="http://schemas.microsoft.com/office/drawing/2014/main" id="{7BEC0843-6264-4CD8-ACA0-B825B24BE85C}"/>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8D78DC04-DFD2-4009-A81D-7DEF86ABF1E2}"/>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FC6A0355-C186-4732-8E35-F9B915A270F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E6BA42A-F6F7-40C7-8197-1C3F36684A6C}"/>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6" name="矩形: 圆角 5">
            <a:extLst>
              <a:ext uri="{FF2B5EF4-FFF2-40B4-BE49-F238E27FC236}">
                <a16:creationId xmlns:a16="http://schemas.microsoft.com/office/drawing/2014/main" id="{EE37D6DB-F08F-4C14-8056-BCC83AF889A9}"/>
              </a:ext>
            </a:extLst>
          </p:cNvPr>
          <p:cNvSpPr/>
          <p:nvPr userDrawn="1"/>
        </p:nvSpPr>
        <p:spPr>
          <a:xfrm>
            <a:off x="689270" y="1262131"/>
            <a:ext cx="10842684" cy="2286000"/>
          </a:xfrm>
          <a:prstGeom prst="roundRect">
            <a:avLst>
              <a:gd name="adj" fmla="val 50000"/>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9644A2B7-DCD1-4695-AE9C-FD0D20560445}"/>
              </a:ext>
            </a:extLst>
          </p:cNvPr>
          <p:cNvSpPr/>
          <p:nvPr userDrawn="1"/>
        </p:nvSpPr>
        <p:spPr>
          <a:xfrm>
            <a:off x="689270" y="3726269"/>
            <a:ext cx="10842684" cy="2286000"/>
          </a:xfrm>
          <a:prstGeom prst="roundRect">
            <a:avLst>
              <a:gd name="adj" fmla="val 50000"/>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图片占位符 16">
            <a:extLst>
              <a:ext uri="{FF2B5EF4-FFF2-40B4-BE49-F238E27FC236}">
                <a16:creationId xmlns:a16="http://schemas.microsoft.com/office/drawing/2014/main" id="{53D80B27-EF4A-442F-8B99-161E4C9612C3}"/>
              </a:ext>
            </a:extLst>
          </p:cNvPr>
          <p:cNvSpPr>
            <a:spLocks noGrp="1"/>
          </p:cNvSpPr>
          <p:nvPr>
            <p:ph type="pic" sz="quarter" idx="13"/>
          </p:nvPr>
        </p:nvSpPr>
        <p:spPr>
          <a:xfrm>
            <a:off x="819151" y="1376166"/>
            <a:ext cx="2052066" cy="2052834"/>
          </a:xfrm>
          <a:prstGeom prst="ellipse">
            <a:avLst/>
          </a:prstGeom>
        </p:spPr>
        <p:txBody>
          <a:bodyPr/>
          <a:lstStyle/>
          <a:p>
            <a:endParaRPr lang="zh-CN" altLang="en-US"/>
          </a:p>
        </p:txBody>
      </p:sp>
      <p:sp>
        <p:nvSpPr>
          <p:cNvPr id="18" name="图片占位符 16">
            <a:extLst>
              <a:ext uri="{FF2B5EF4-FFF2-40B4-BE49-F238E27FC236}">
                <a16:creationId xmlns:a16="http://schemas.microsoft.com/office/drawing/2014/main" id="{B35CDC35-D144-4500-A489-A85565087D64}"/>
              </a:ext>
            </a:extLst>
          </p:cNvPr>
          <p:cNvSpPr>
            <a:spLocks noGrp="1"/>
          </p:cNvSpPr>
          <p:nvPr>
            <p:ph type="pic" sz="quarter" idx="14"/>
          </p:nvPr>
        </p:nvSpPr>
        <p:spPr>
          <a:xfrm flipH="1">
            <a:off x="9344050" y="3851644"/>
            <a:ext cx="2052066" cy="2052834"/>
          </a:xfrm>
          <a:prstGeom prst="ellipse">
            <a:avLst/>
          </a:prstGeom>
        </p:spPr>
        <p:txBody>
          <a:bodyPr/>
          <a:lstStyle/>
          <a:p>
            <a:endParaRPr lang="zh-CN" altLang="en-US"/>
          </a:p>
        </p:txBody>
      </p:sp>
      <p:sp>
        <p:nvSpPr>
          <p:cNvPr id="34" name="文本框 33">
            <a:extLst>
              <a:ext uri="{FF2B5EF4-FFF2-40B4-BE49-F238E27FC236}">
                <a16:creationId xmlns:a16="http://schemas.microsoft.com/office/drawing/2014/main" id="{B50BBC86-1EB7-418E-A96B-70D29C1F4FD2}"/>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1" name="矩形: 圆角 80">
            <a:extLst>
              <a:ext uri="{FF2B5EF4-FFF2-40B4-BE49-F238E27FC236}">
                <a16:creationId xmlns:a16="http://schemas.microsoft.com/office/drawing/2014/main" id="{DD033D8C-FD83-4935-8519-727E3F185A28}"/>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A0FBFC7E-BE3F-4FC8-89B1-658D05DBB580}"/>
              </a:ext>
            </a:extLst>
          </p:cNvPr>
          <p:cNvGrpSpPr/>
          <p:nvPr userDrawn="1"/>
        </p:nvGrpSpPr>
        <p:grpSpPr>
          <a:xfrm>
            <a:off x="237423" y="135299"/>
            <a:ext cx="847682" cy="847682"/>
            <a:chOff x="237423" y="135299"/>
            <a:chExt cx="847682" cy="847682"/>
          </a:xfrm>
        </p:grpSpPr>
        <p:sp>
          <p:nvSpPr>
            <p:cNvPr id="83" name="椭圆 82">
              <a:extLst>
                <a:ext uri="{FF2B5EF4-FFF2-40B4-BE49-F238E27FC236}">
                  <a16:creationId xmlns:a16="http://schemas.microsoft.com/office/drawing/2014/main" id="{6E3E64F9-E9EF-4745-B440-D23424BB8703}"/>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a:extLst>
                <a:ext uri="{FF2B5EF4-FFF2-40B4-BE49-F238E27FC236}">
                  <a16:creationId xmlns:a16="http://schemas.microsoft.com/office/drawing/2014/main" id="{6C87D0BF-D3EC-4964-AF60-3D1F1D7D4077}"/>
                </a:ext>
              </a:extLst>
            </p:cNvPr>
            <p:cNvGrpSpPr/>
            <p:nvPr/>
          </p:nvGrpSpPr>
          <p:grpSpPr>
            <a:xfrm>
              <a:off x="293735" y="191234"/>
              <a:ext cx="735058" cy="735811"/>
              <a:chOff x="3497262" y="849313"/>
              <a:chExt cx="4651376" cy="4656138"/>
            </a:xfrm>
            <a:solidFill>
              <a:schemeClr val="accent1"/>
            </a:solidFill>
          </p:grpSpPr>
          <p:sp>
            <p:nvSpPr>
              <p:cNvPr id="85" name="Freeform 7">
                <a:extLst>
                  <a:ext uri="{FF2B5EF4-FFF2-40B4-BE49-F238E27FC236}">
                    <a16:creationId xmlns:a16="http://schemas.microsoft.com/office/drawing/2014/main" id="{0FAA630A-25F4-4E39-8A46-B5756EBEC878}"/>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9">
                <a:extLst>
                  <a:ext uri="{FF2B5EF4-FFF2-40B4-BE49-F238E27FC236}">
                    <a16:creationId xmlns:a16="http://schemas.microsoft.com/office/drawing/2014/main" id="{CB9FC382-D315-4926-BC19-CB3655A574E4}"/>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0">
                <a:extLst>
                  <a:ext uri="{FF2B5EF4-FFF2-40B4-BE49-F238E27FC236}">
                    <a16:creationId xmlns:a16="http://schemas.microsoft.com/office/drawing/2014/main" id="{2EF4FA44-18DD-44BC-85A1-FF62232953C4}"/>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1">
                <a:extLst>
                  <a:ext uri="{FF2B5EF4-FFF2-40B4-BE49-F238E27FC236}">
                    <a16:creationId xmlns:a16="http://schemas.microsoft.com/office/drawing/2014/main" id="{2C8D4B72-88A0-4DCC-A8DF-6EA1318A331A}"/>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2">
                <a:extLst>
                  <a:ext uri="{FF2B5EF4-FFF2-40B4-BE49-F238E27FC236}">
                    <a16:creationId xmlns:a16="http://schemas.microsoft.com/office/drawing/2014/main" id="{DE21D8E3-26D8-4BE7-BAC0-FB1C56270B94}"/>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3">
                <a:extLst>
                  <a:ext uri="{FF2B5EF4-FFF2-40B4-BE49-F238E27FC236}">
                    <a16:creationId xmlns:a16="http://schemas.microsoft.com/office/drawing/2014/main" id="{801C8846-04DB-4190-A303-6B0F2108E77D}"/>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4">
                <a:extLst>
                  <a:ext uri="{FF2B5EF4-FFF2-40B4-BE49-F238E27FC236}">
                    <a16:creationId xmlns:a16="http://schemas.microsoft.com/office/drawing/2014/main" id="{04F56896-89D2-4E02-9320-FADE7E46EB0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5">
                <a:extLst>
                  <a:ext uri="{FF2B5EF4-FFF2-40B4-BE49-F238E27FC236}">
                    <a16:creationId xmlns:a16="http://schemas.microsoft.com/office/drawing/2014/main" id="{11358C19-F136-4660-9AC5-F089F6ACC13A}"/>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6">
                <a:extLst>
                  <a:ext uri="{FF2B5EF4-FFF2-40B4-BE49-F238E27FC236}">
                    <a16:creationId xmlns:a16="http://schemas.microsoft.com/office/drawing/2014/main" id="{2E9A6A28-E2FB-4C74-B8AD-8C9EBF094570}"/>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7">
                <a:extLst>
                  <a:ext uri="{FF2B5EF4-FFF2-40B4-BE49-F238E27FC236}">
                    <a16:creationId xmlns:a16="http://schemas.microsoft.com/office/drawing/2014/main" id="{CC38B499-B6F3-4CEB-B3B5-5B7A4D8318DD}"/>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8">
                <a:extLst>
                  <a:ext uri="{FF2B5EF4-FFF2-40B4-BE49-F238E27FC236}">
                    <a16:creationId xmlns:a16="http://schemas.microsoft.com/office/drawing/2014/main" id="{97EA0193-1A35-49E8-922F-8E1E6B89785E}"/>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9">
                <a:extLst>
                  <a:ext uri="{FF2B5EF4-FFF2-40B4-BE49-F238E27FC236}">
                    <a16:creationId xmlns:a16="http://schemas.microsoft.com/office/drawing/2014/main" id="{342A6D35-921D-4434-8E17-FFBFB6ECC8CA}"/>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
                <a:extLst>
                  <a:ext uri="{FF2B5EF4-FFF2-40B4-BE49-F238E27FC236}">
                    <a16:creationId xmlns:a16="http://schemas.microsoft.com/office/drawing/2014/main" id="{5A90669E-A68A-4BE6-BB9D-C3AE8D8AF87B}"/>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1">
                <a:extLst>
                  <a:ext uri="{FF2B5EF4-FFF2-40B4-BE49-F238E27FC236}">
                    <a16:creationId xmlns:a16="http://schemas.microsoft.com/office/drawing/2014/main" id="{ABB29E96-C700-40B7-938C-2A82C04621ED}"/>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2">
                <a:extLst>
                  <a:ext uri="{FF2B5EF4-FFF2-40B4-BE49-F238E27FC236}">
                    <a16:creationId xmlns:a16="http://schemas.microsoft.com/office/drawing/2014/main" id="{374DE00F-983B-4146-A5E5-990BEEB6847A}"/>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3">
                <a:extLst>
                  <a:ext uri="{FF2B5EF4-FFF2-40B4-BE49-F238E27FC236}">
                    <a16:creationId xmlns:a16="http://schemas.microsoft.com/office/drawing/2014/main" id="{121FDA46-8CE1-4785-869D-E004294769DA}"/>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4">
                <a:extLst>
                  <a:ext uri="{FF2B5EF4-FFF2-40B4-BE49-F238E27FC236}">
                    <a16:creationId xmlns:a16="http://schemas.microsoft.com/office/drawing/2014/main" id="{F0FB4093-D7C3-4612-A2C6-C004D88EB591}"/>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5">
                <a:extLst>
                  <a:ext uri="{FF2B5EF4-FFF2-40B4-BE49-F238E27FC236}">
                    <a16:creationId xmlns:a16="http://schemas.microsoft.com/office/drawing/2014/main" id="{3839738A-C478-4083-AB15-49B5F9DC4EB4}"/>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6">
                <a:extLst>
                  <a:ext uri="{FF2B5EF4-FFF2-40B4-BE49-F238E27FC236}">
                    <a16:creationId xmlns:a16="http://schemas.microsoft.com/office/drawing/2014/main" id="{528B2271-7A7F-4F1D-B411-D8BF0E39485F}"/>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7">
                <a:extLst>
                  <a:ext uri="{FF2B5EF4-FFF2-40B4-BE49-F238E27FC236}">
                    <a16:creationId xmlns:a16="http://schemas.microsoft.com/office/drawing/2014/main" id="{8567B9C5-6F1B-4207-845D-92BF6A4AA403}"/>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8">
                <a:extLst>
                  <a:ext uri="{FF2B5EF4-FFF2-40B4-BE49-F238E27FC236}">
                    <a16:creationId xmlns:a16="http://schemas.microsoft.com/office/drawing/2014/main" id="{BF90CAFA-2AF6-4C07-88E0-8A02C9D0379A}"/>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9">
                <a:extLst>
                  <a:ext uri="{FF2B5EF4-FFF2-40B4-BE49-F238E27FC236}">
                    <a16:creationId xmlns:a16="http://schemas.microsoft.com/office/drawing/2014/main" id="{474C04BA-EC23-46CA-8BC2-5C6160C19FDA}"/>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0">
                <a:extLst>
                  <a:ext uri="{FF2B5EF4-FFF2-40B4-BE49-F238E27FC236}">
                    <a16:creationId xmlns:a16="http://schemas.microsoft.com/office/drawing/2014/main" id="{FEDF5026-C8DC-4B08-BA57-3BB7949AE416}"/>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1">
                <a:extLst>
                  <a:ext uri="{FF2B5EF4-FFF2-40B4-BE49-F238E27FC236}">
                    <a16:creationId xmlns:a16="http://schemas.microsoft.com/office/drawing/2014/main" id="{EBF8ADFB-D7E6-473D-9BF5-150172450976}"/>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2">
                <a:extLst>
                  <a:ext uri="{FF2B5EF4-FFF2-40B4-BE49-F238E27FC236}">
                    <a16:creationId xmlns:a16="http://schemas.microsoft.com/office/drawing/2014/main" id="{A9D3F65A-C76E-4A35-B22A-709AF4BA6FEC}"/>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3">
                <a:extLst>
                  <a:ext uri="{FF2B5EF4-FFF2-40B4-BE49-F238E27FC236}">
                    <a16:creationId xmlns:a16="http://schemas.microsoft.com/office/drawing/2014/main" id="{D3898FC6-DEA3-4716-BFB9-4E8C402162B1}"/>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4">
                <a:extLst>
                  <a:ext uri="{FF2B5EF4-FFF2-40B4-BE49-F238E27FC236}">
                    <a16:creationId xmlns:a16="http://schemas.microsoft.com/office/drawing/2014/main" id="{21A987FC-BCEA-453D-89FE-6B09FD94A678}"/>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6">
                <a:extLst>
                  <a:ext uri="{FF2B5EF4-FFF2-40B4-BE49-F238E27FC236}">
                    <a16:creationId xmlns:a16="http://schemas.microsoft.com/office/drawing/2014/main" id="{176B237C-A27F-4F4A-8D5C-39C9E9642BEB}"/>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7">
                <a:extLst>
                  <a:ext uri="{FF2B5EF4-FFF2-40B4-BE49-F238E27FC236}">
                    <a16:creationId xmlns:a16="http://schemas.microsoft.com/office/drawing/2014/main" id="{ED1AA0D4-7D44-47BC-8D4B-724167D246DE}"/>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8">
                <a:extLst>
                  <a:ext uri="{FF2B5EF4-FFF2-40B4-BE49-F238E27FC236}">
                    <a16:creationId xmlns:a16="http://schemas.microsoft.com/office/drawing/2014/main" id="{35CF250E-231A-4F5D-A846-A1A771D7BCCE}"/>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9">
                <a:extLst>
                  <a:ext uri="{FF2B5EF4-FFF2-40B4-BE49-F238E27FC236}">
                    <a16:creationId xmlns:a16="http://schemas.microsoft.com/office/drawing/2014/main" id="{35866ADF-5F22-4B89-AB02-05B8F6B2A2A9}"/>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0">
                <a:extLst>
                  <a:ext uri="{FF2B5EF4-FFF2-40B4-BE49-F238E27FC236}">
                    <a16:creationId xmlns:a16="http://schemas.microsoft.com/office/drawing/2014/main" id="{A0AE03FB-8065-4548-800C-47F71FEB9910}"/>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1">
                <a:extLst>
                  <a:ext uri="{FF2B5EF4-FFF2-40B4-BE49-F238E27FC236}">
                    <a16:creationId xmlns:a16="http://schemas.microsoft.com/office/drawing/2014/main" id="{734E47FE-F046-4A78-AA16-687EA402DA04}"/>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2">
                <a:extLst>
                  <a:ext uri="{FF2B5EF4-FFF2-40B4-BE49-F238E27FC236}">
                    <a16:creationId xmlns:a16="http://schemas.microsoft.com/office/drawing/2014/main" id="{1157A3A9-8F71-4922-9630-D96D0C29A5C0}"/>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3">
                <a:extLst>
                  <a:ext uri="{FF2B5EF4-FFF2-40B4-BE49-F238E27FC236}">
                    <a16:creationId xmlns:a16="http://schemas.microsoft.com/office/drawing/2014/main" id="{F2A72F4B-67BF-4083-91A7-1D5245750DBF}"/>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4">
                <a:extLst>
                  <a:ext uri="{FF2B5EF4-FFF2-40B4-BE49-F238E27FC236}">
                    <a16:creationId xmlns:a16="http://schemas.microsoft.com/office/drawing/2014/main" id="{E77B7711-FDCA-4F86-BB8C-E2AC2BD398AE}"/>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5">
                <a:extLst>
                  <a:ext uri="{FF2B5EF4-FFF2-40B4-BE49-F238E27FC236}">
                    <a16:creationId xmlns:a16="http://schemas.microsoft.com/office/drawing/2014/main" id="{82B54152-DF2F-4091-9FA3-47994BDBC280}"/>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6">
                <a:extLst>
                  <a:ext uri="{FF2B5EF4-FFF2-40B4-BE49-F238E27FC236}">
                    <a16:creationId xmlns:a16="http://schemas.microsoft.com/office/drawing/2014/main" id="{8B9EA9CB-8BFC-432C-8C9A-DF058CA52000}"/>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7">
                <a:extLst>
                  <a:ext uri="{FF2B5EF4-FFF2-40B4-BE49-F238E27FC236}">
                    <a16:creationId xmlns:a16="http://schemas.microsoft.com/office/drawing/2014/main" id="{C2EF741E-73E1-43FA-B8E8-BFB79BC6C7C9}"/>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8">
                <a:extLst>
                  <a:ext uri="{FF2B5EF4-FFF2-40B4-BE49-F238E27FC236}">
                    <a16:creationId xmlns:a16="http://schemas.microsoft.com/office/drawing/2014/main" id="{33CBCE44-E616-4249-982D-7345F02888D0}"/>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5" name="文本占位符 65">
            <a:extLst>
              <a:ext uri="{FF2B5EF4-FFF2-40B4-BE49-F238E27FC236}">
                <a16:creationId xmlns:a16="http://schemas.microsoft.com/office/drawing/2014/main" id="{856BC79B-8F39-484B-8029-3046378FE9F7}"/>
              </a:ext>
            </a:extLst>
          </p:cNvPr>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60743511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三人介绍">
    <p:spTree>
      <p:nvGrpSpPr>
        <p:cNvPr id="1" name=""/>
        <p:cNvGrpSpPr/>
        <p:nvPr/>
      </p:nvGrpSpPr>
      <p:grpSpPr>
        <a:xfrm>
          <a:off x="0" y="0"/>
          <a:ext cx="0" cy="0"/>
          <a:chOff x="0" y="0"/>
          <a:chExt cx="0" cy="0"/>
        </a:xfrm>
      </p:grpSpPr>
      <p:grpSp>
        <p:nvGrpSpPr>
          <p:cNvPr id="18" name="组合 17">
            <a:extLst>
              <a:ext uri="{FF2B5EF4-FFF2-40B4-BE49-F238E27FC236}">
                <a16:creationId xmlns:a16="http://schemas.microsoft.com/office/drawing/2014/main" id="{575B365E-4485-4899-969D-082C532EF42C}"/>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9" name="Freeform 19">
              <a:extLst>
                <a:ext uri="{FF2B5EF4-FFF2-40B4-BE49-F238E27FC236}">
                  <a16:creationId xmlns:a16="http://schemas.microsoft.com/office/drawing/2014/main" id="{4F691607-D047-4B9E-A274-06456D734FC0}"/>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0">
              <a:extLst>
                <a:ext uri="{FF2B5EF4-FFF2-40B4-BE49-F238E27FC236}">
                  <a16:creationId xmlns:a16="http://schemas.microsoft.com/office/drawing/2014/main" id="{2B3BBCF5-DF7D-4D77-9D9E-DF75DD8515D4}"/>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2">
              <a:extLst>
                <a:ext uri="{FF2B5EF4-FFF2-40B4-BE49-F238E27FC236}">
                  <a16:creationId xmlns:a16="http://schemas.microsoft.com/office/drawing/2014/main" id="{D7F88F7D-9A16-43E8-8BC2-DB0F2FA50789}"/>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3">
              <a:extLst>
                <a:ext uri="{FF2B5EF4-FFF2-40B4-BE49-F238E27FC236}">
                  <a16:creationId xmlns:a16="http://schemas.microsoft.com/office/drawing/2014/main" id="{F725189C-18DB-488F-AD32-3FBE05F4F064}"/>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4">
              <a:extLst>
                <a:ext uri="{FF2B5EF4-FFF2-40B4-BE49-F238E27FC236}">
                  <a16:creationId xmlns:a16="http://schemas.microsoft.com/office/drawing/2014/main" id="{4BF17168-410A-42DF-9ED7-AB391CAA16A7}"/>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5">
              <a:extLst>
                <a:ext uri="{FF2B5EF4-FFF2-40B4-BE49-F238E27FC236}">
                  <a16:creationId xmlns:a16="http://schemas.microsoft.com/office/drawing/2014/main" id="{75F0D723-81C2-40CE-B170-8E9F3CE101C3}"/>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6">
              <a:extLst>
                <a:ext uri="{FF2B5EF4-FFF2-40B4-BE49-F238E27FC236}">
                  <a16:creationId xmlns:a16="http://schemas.microsoft.com/office/drawing/2014/main" id="{883D534A-8519-417C-897D-1262AF50651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1">
              <a:extLst>
                <a:ext uri="{FF2B5EF4-FFF2-40B4-BE49-F238E27FC236}">
                  <a16:creationId xmlns:a16="http://schemas.microsoft.com/office/drawing/2014/main" id="{3F9524DA-F43B-48B7-88AD-8358967FF212}"/>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3">
              <a:extLst>
                <a:ext uri="{FF2B5EF4-FFF2-40B4-BE49-F238E27FC236}">
                  <a16:creationId xmlns:a16="http://schemas.microsoft.com/office/drawing/2014/main" id="{AE044835-922E-4081-ACF8-DC975A0D0A92}"/>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5">
              <a:extLst>
                <a:ext uri="{FF2B5EF4-FFF2-40B4-BE49-F238E27FC236}">
                  <a16:creationId xmlns:a16="http://schemas.microsoft.com/office/drawing/2014/main" id="{BCEC684E-8E8B-44F8-9D3C-9D012AEFD661}"/>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6">
              <a:extLst>
                <a:ext uri="{FF2B5EF4-FFF2-40B4-BE49-F238E27FC236}">
                  <a16:creationId xmlns:a16="http://schemas.microsoft.com/office/drawing/2014/main" id="{F3AD3879-F506-4497-BAC8-834458A4E893}"/>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8">
              <a:extLst>
                <a:ext uri="{FF2B5EF4-FFF2-40B4-BE49-F238E27FC236}">
                  <a16:creationId xmlns:a16="http://schemas.microsoft.com/office/drawing/2014/main" id="{A9E8448F-161C-4AA5-A2FB-B652140480BA}"/>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9">
              <a:extLst>
                <a:ext uri="{FF2B5EF4-FFF2-40B4-BE49-F238E27FC236}">
                  <a16:creationId xmlns:a16="http://schemas.microsoft.com/office/drawing/2014/main" id="{B058C80E-3E09-4086-91B1-938C07327321}"/>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40">
              <a:extLst>
                <a:ext uri="{FF2B5EF4-FFF2-40B4-BE49-F238E27FC236}">
                  <a16:creationId xmlns:a16="http://schemas.microsoft.com/office/drawing/2014/main" id="{6E7284BC-807B-45D0-9BDC-4EA1932FCDE8}"/>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EEDE9C44-89A3-410A-AC08-EC3C02EFA579}"/>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87874B06-1C90-48DE-9422-75119484D0E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EC235D1-D3E2-4BEF-B903-43B328EDA9AB}"/>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9" name="任意多边形: 形状 8">
            <a:extLst>
              <a:ext uri="{FF2B5EF4-FFF2-40B4-BE49-F238E27FC236}">
                <a16:creationId xmlns:a16="http://schemas.microsoft.com/office/drawing/2014/main" id="{B3132F67-88B4-4450-AE02-17E56801FE78}"/>
              </a:ext>
            </a:extLst>
          </p:cNvPr>
          <p:cNvSpPr/>
          <p:nvPr userDrawn="1"/>
        </p:nvSpPr>
        <p:spPr>
          <a:xfrm>
            <a:off x="1175646" y="1134201"/>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任意多边形: 形状 9">
            <a:extLst>
              <a:ext uri="{FF2B5EF4-FFF2-40B4-BE49-F238E27FC236}">
                <a16:creationId xmlns:a16="http://schemas.microsoft.com/office/drawing/2014/main" id="{09F61FC3-D69D-43A0-BD89-632D21887442}"/>
              </a:ext>
            </a:extLst>
          </p:cNvPr>
          <p:cNvSpPr/>
          <p:nvPr userDrawn="1"/>
        </p:nvSpPr>
        <p:spPr>
          <a:xfrm>
            <a:off x="4601109"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任意多边形: 形状 10">
            <a:extLst>
              <a:ext uri="{FF2B5EF4-FFF2-40B4-BE49-F238E27FC236}">
                <a16:creationId xmlns:a16="http://schemas.microsoft.com/office/drawing/2014/main" id="{03212206-7059-4EE3-BA15-9BE27E629DDC}"/>
              </a:ext>
            </a:extLst>
          </p:cNvPr>
          <p:cNvSpPr/>
          <p:nvPr userDrawn="1"/>
        </p:nvSpPr>
        <p:spPr>
          <a:xfrm>
            <a:off x="8026573"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7" fmla="*/ 1401455 w 2619936"/>
              <a:gd name="connsiteY7" fmla="*/ 1403404 h 2620034"/>
              <a:gd name="connsiteX0" fmla="*/ 1310015 w 2619936"/>
              <a:gd name="connsiteY0" fmla="*/ 1311964 h 2620034"/>
              <a:gd name="connsiteX1" fmla="*/ 2619936 w 2619936"/>
              <a:gd name="connsiteY1" fmla="*/ 1311964 h 2620034"/>
              <a:gd name="connsiteX2" fmla="*/ 2613271 w 2619936"/>
              <a:gd name="connsiteY2" fmla="*/ 1443959 h 2620034"/>
              <a:gd name="connsiteX3" fmla="*/ 1310017 w 2619936"/>
              <a:gd name="connsiteY3" fmla="*/ 2620034 h 2620034"/>
              <a:gd name="connsiteX4" fmla="*/ 0 w 2619936"/>
              <a:gd name="connsiteY4" fmla="*/ 1310017 h 2620034"/>
              <a:gd name="connsiteX5" fmla="*/ 1176076 w 2619936"/>
              <a:gd name="connsiteY5" fmla="*/ 6764 h 2620034"/>
              <a:gd name="connsiteX6" fmla="*/ 1310015 w 2619936"/>
              <a:gd name="connsiteY6" fmla="*/ 0 h 2620034"/>
              <a:gd name="connsiteX0" fmla="*/ 2619936 w 2619936"/>
              <a:gd name="connsiteY0" fmla="*/ 1311964 h 2620034"/>
              <a:gd name="connsiteX1" fmla="*/ 2613271 w 2619936"/>
              <a:gd name="connsiteY1" fmla="*/ 1443959 h 2620034"/>
              <a:gd name="connsiteX2" fmla="*/ 1310017 w 2619936"/>
              <a:gd name="connsiteY2" fmla="*/ 2620034 h 2620034"/>
              <a:gd name="connsiteX3" fmla="*/ 0 w 2619936"/>
              <a:gd name="connsiteY3" fmla="*/ 1310017 h 2620034"/>
              <a:gd name="connsiteX4" fmla="*/ 1176076 w 2619936"/>
              <a:gd name="connsiteY4" fmla="*/ 6764 h 2620034"/>
              <a:gd name="connsiteX5" fmla="*/ 1310015 w 2619936"/>
              <a:gd name="connsiteY5" fmla="*/ 0 h 262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椭圆 11">
            <a:extLst>
              <a:ext uri="{FF2B5EF4-FFF2-40B4-BE49-F238E27FC236}">
                <a16:creationId xmlns:a16="http://schemas.microsoft.com/office/drawing/2014/main" id="{DDC176ED-3D39-4255-82B4-C94FCDA1275D}"/>
              </a:ext>
            </a:extLst>
          </p:cNvPr>
          <p:cNvSpPr/>
          <p:nvPr userDrawn="1"/>
        </p:nvSpPr>
        <p:spPr>
          <a:xfrm>
            <a:off x="3746818"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椭圆 12">
            <a:extLst>
              <a:ext uri="{FF2B5EF4-FFF2-40B4-BE49-F238E27FC236}">
                <a16:creationId xmlns:a16="http://schemas.microsoft.com/office/drawing/2014/main" id="{A3EB502E-1B6A-4D57-AFE0-2F165DA2AE71}"/>
              </a:ext>
            </a:extLst>
          </p:cNvPr>
          <p:cNvSpPr/>
          <p:nvPr userDrawn="1"/>
        </p:nvSpPr>
        <p:spPr>
          <a:xfrm>
            <a:off x="7241893"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椭圆 13">
            <a:extLst>
              <a:ext uri="{FF2B5EF4-FFF2-40B4-BE49-F238E27FC236}">
                <a16:creationId xmlns:a16="http://schemas.microsoft.com/office/drawing/2014/main" id="{76A99F11-7D6F-47D1-9EE2-73E49542C021}"/>
              </a:ext>
            </a:extLst>
          </p:cNvPr>
          <p:cNvSpPr/>
          <p:nvPr userDrawn="1"/>
        </p:nvSpPr>
        <p:spPr>
          <a:xfrm>
            <a:off x="10597745"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图片占位符 16">
            <a:extLst>
              <a:ext uri="{FF2B5EF4-FFF2-40B4-BE49-F238E27FC236}">
                <a16:creationId xmlns:a16="http://schemas.microsoft.com/office/drawing/2014/main" id="{963ADA0D-813F-4CAC-8E6E-A1619F94C1D6}"/>
              </a:ext>
            </a:extLst>
          </p:cNvPr>
          <p:cNvSpPr>
            <a:spLocks noGrp="1"/>
          </p:cNvSpPr>
          <p:nvPr>
            <p:ph type="pic" sz="quarter" idx="13"/>
          </p:nvPr>
        </p:nvSpPr>
        <p:spPr>
          <a:xfrm>
            <a:off x="1315435" y="1283230"/>
            <a:ext cx="2318937" cy="2319805"/>
          </a:xfrm>
          <a:prstGeom prst="ellipse">
            <a:avLst/>
          </a:prstGeom>
        </p:spPr>
        <p:txBody>
          <a:bodyPr/>
          <a:lstStyle/>
          <a:p>
            <a:endParaRPr lang="zh-CN" altLang="en-US"/>
          </a:p>
        </p:txBody>
      </p:sp>
      <p:sp>
        <p:nvSpPr>
          <p:cNvPr id="16" name="图片占位符 16">
            <a:extLst>
              <a:ext uri="{FF2B5EF4-FFF2-40B4-BE49-F238E27FC236}">
                <a16:creationId xmlns:a16="http://schemas.microsoft.com/office/drawing/2014/main" id="{9FAB6907-0D84-4C41-8A4D-8E0C7181FF27}"/>
              </a:ext>
            </a:extLst>
          </p:cNvPr>
          <p:cNvSpPr>
            <a:spLocks noGrp="1"/>
          </p:cNvSpPr>
          <p:nvPr>
            <p:ph type="pic" sz="quarter" idx="14"/>
          </p:nvPr>
        </p:nvSpPr>
        <p:spPr>
          <a:xfrm>
            <a:off x="4745356" y="1283230"/>
            <a:ext cx="2318937" cy="2319805"/>
          </a:xfrm>
          <a:prstGeom prst="ellipse">
            <a:avLst/>
          </a:prstGeom>
        </p:spPr>
        <p:txBody>
          <a:bodyPr/>
          <a:lstStyle/>
          <a:p>
            <a:endParaRPr lang="zh-CN" altLang="en-US"/>
          </a:p>
        </p:txBody>
      </p:sp>
      <p:sp>
        <p:nvSpPr>
          <p:cNvPr id="17" name="图片占位符 16">
            <a:extLst>
              <a:ext uri="{FF2B5EF4-FFF2-40B4-BE49-F238E27FC236}">
                <a16:creationId xmlns:a16="http://schemas.microsoft.com/office/drawing/2014/main" id="{1038B5F2-5256-4AFD-8D69-ED6303ACD1CB}"/>
              </a:ext>
            </a:extLst>
          </p:cNvPr>
          <p:cNvSpPr>
            <a:spLocks noGrp="1"/>
          </p:cNvSpPr>
          <p:nvPr>
            <p:ph type="pic" sz="quarter" idx="15"/>
          </p:nvPr>
        </p:nvSpPr>
        <p:spPr>
          <a:xfrm>
            <a:off x="8175278" y="1283230"/>
            <a:ext cx="2318937" cy="2319805"/>
          </a:xfrm>
          <a:prstGeom prst="ellipse">
            <a:avLst/>
          </a:prstGeom>
        </p:spPr>
        <p:txBody>
          <a:bodyPr/>
          <a:lstStyle/>
          <a:p>
            <a:endParaRPr lang="zh-CN" altLang="en-US"/>
          </a:p>
        </p:txBody>
      </p:sp>
      <p:sp>
        <p:nvSpPr>
          <p:cNvPr id="33" name="文本框 32">
            <a:extLst>
              <a:ext uri="{FF2B5EF4-FFF2-40B4-BE49-F238E27FC236}">
                <a16:creationId xmlns:a16="http://schemas.microsoft.com/office/drawing/2014/main" id="{8A07D026-E51E-4C26-A966-BEC534E00650}"/>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0" name="矩形: 圆角 79">
            <a:extLst>
              <a:ext uri="{FF2B5EF4-FFF2-40B4-BE49-F238E27FC236}">
                <a16:creationId xmlns:a16="http://schemas.microsoft.com/office/drawing/2014/main" id="{324DE871-CB40-4CF0-AEF0-5281E42ECF5D}"/>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1" name="组合 80">
            <a:extLst>
              <a:ext uri="{FF2B5EF4-FFF2-40B4-BE49-F238E27FC236}">
                <a16:creationId xmlns:a16="http://schemas.microsoft.com/office/drawing/2014/main" id="{D5F731EE-FE89-49B4-B861-A36617384AE1}"/>
              </a:ext>
            </a:extLst>
          </p:cNvPr>
          <p:cNvGrpSpPr/>
          <p:nvPr userDrawn="1"/>
        </p:nvGrpSpPr>
        <p:grpSpPr>
          <a:xfrm>
            <a:off x="237423" y="135299"/>
            <a:ext cx="847682" cy="847682"/>
            <a:chOff x="237423" y="135299"/>
            <a:chExt cx="847682" cy="847682"/>
          </a:xfrm>
        </p:grpSpPr>
        <p:sp>
          <p:nvSpPr>
            <p:cNvPr id="82" name="椭圆 81">
              <a:extLst>
                <a:ext uri="{FF2B5EF4-FFF2-40B4-BE49-F238E27FC236}">
                  <a16:creationId xmlns:a16="http://schemas.microsoft.com/office/drawing/2014/main" id="{41701585-E658-4EB0-A1EB-3D95843CB71E}"/>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a:extLst>
                <a:ext uri="{FF2B5EF4-FFF2-40B4-BE49-F238E27FC236}">
                  <a16:creationId xmlns:a16="http://schemas.microsoft.com/office/drawing/2014/main" id="{0649AB8A-9D43-40B3-8BD5-8FD0CC693653}"/>
                </a:ext>
              </a:extLst>
            </p:cNvPr>
            <p:cNvGrpSpPr/>
            <p:nvPr/>
          </p:nvGrpSpPr>
          <p:grpSpPr>
            <a:xfrm>
              <a:off x="293735" y="191234"/>
              <a:ext cx="735058" cy="735811"/>
              <a:chOff x="3497262" y="849313"/>
              <a:chExt cx="4651376" cy="4656138"/>
            </a:xfrm>
            <a:solidFill>
              <a:schemeClr val="accent1"/>
            </a:solidFill>
          </p:grpSpPr>
          <p:sp>
            <p:nvSpPr>
              <p:cNvPr id="84" name="Freeform 7">
                <a:extLst>
                  <a:ext uri="{FF2B5EF4-FFF2-40B4-BE49-F238E27FC236}">
                    <a16:creationId xmlns:a16="http://schemas.microsoft.com/office/drawing/2014/main" id="{AC79949B-2EE0-4BA3-AB9A-5A0CF34F03FB}"/>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9">
                <a:extLst>
                  <a:ext uri="{FF2B5EF4-FFF2-40B4-BE49-F238E27FC236}">
                    <a16:creationId xmlns:a16="http://schemas.microsoft.com/office/drawing/2014/main" id="{3B1671D5-9BD9-4636-9FDF-5A5BEBF59B82}"/>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0">
                <a:extLst>
                  <a:ext uri="{FF2B5EF4-FFF2-40B4-BE49-F238E27FC236}">
                    <a16:creationId xmlns:a16="http://schemas.microsoft.com/office/drawing/2014/main" id="{0D5000DF-DF88-4D50-AFA4-A905FE854AA0}"/>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1">
                <a:extLst>
                  <a:ext uri="{FF2B5EF4-FFF2-40B4-BE49-F238E27FC236}">
                    <a16:creationId xmlns:a16="http://schemas.microsoft.com/office/drawing/2014/main" id="{1518384C-6D3B-42EF-91D6-442B6B626BD7}"/>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2">
                <a:extLst>
                  <a:ext uri="{FF2B5EF4-FFF2-40B4-BE49-F238E27FC236}">
                    <a16:creationId xmlns:a16="http://schemas.microsoft.com/office/drawing/2014/main" id="{59FCF378-0186-44BF-A4AC-EB4EF0579B98}"/>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3">
                <a:extLst>
                  <a:ext uri="{FF2B5EF4-FFF2-40B4-BE49-F238E27FC236}">
                    <a16:creationId xmlns:a16="http://schemas.microsoft.com/office/drawing/2014/main" id="{39E4463E-3A5F-474B-ABBE-86F9DF2A070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4">
                <a:extLst>
                  <a:ext uri="{FF2B5EF4-FFF2-40B4-BE49-F238E27FC236}">
                    <a16:creationId xmlns:a16="http://schemas.microsoft.com/office/drawing/2014/main" id="{11A6493C-D1BD-441F-AA85-99E7CAAAB3D1}"/>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5">
                <a:extLst>
                  <a:ext uri="{FF2B5EF4-FFF2-40B4-BE49-F238E27FC236}">
                    <a16:creationId xmlns:a16="http://schemas.microsoft.com/office/drawing/2014/main" id="{236FC87A-D6CB-418B-87A9-489570E3D3A5}"/>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6">
                <a:extLst>
                  <a:ext uri="{FF2B5EF4-FFF2-40B4-BE49-F238E27FC236}">
                    <a16:creationId xmlns:a16="http://schemas.microsoft.com/office/drawing/2014/main" id="{5E3C66AE-2B48-403B-9823-C77556A75234}"/>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7">
                <a:extLst>
                  <a:ext uri="{FF2B5EF4-FFF2-40B4-BE49-F238E27FC236}">
                    <a16:creationId xmlns:a16="http://schemas.microsoft.com/office/drawing/2014/main" id="{95564AFB-67D9-4688-A183-4FF83F5F80AA}"/>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8">
                <a:extLst>
                  <a:ext uri="{FF2B5EF4-FFF2-40B4-BE49-F238E27FC236}">
                    <a16:creationId xmlns:a16="http://schemas.microsoft.com/office/drawing/2014/main" id="{6734539B-D8C6-4CA1-B3F4-7532E62D9D0B}"/>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9">
                <a:extLst>
                  <a:ext uri="{FF2B5EF4-FFF2-40B4-BE49-F238E27FC236}">
                    <a16:creationId xmlns:a16="http://schemas.microsoft.com/office/drawing/2014/main" id="{55FC6D35-23DF-4634-B00D-F2DEEC91A662}"/>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0">
                <a:extLst>
                  <a:ext uri="{FF2B5EF4-FFF2-40B4-BE49-F238E27FC236}">
                    <a16:creationId xmlns:a16="http://schemas.microsoft.com/office/drawing/2014/main" id="{9705F0A1-1B0E-443B-87C3-E9ACBB8BEFB2}"/>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1">
                <a:extLst>
                  <a:ext uri="{FF2B5EF4-FFF2-40B4-BE49-F238E27FC236}">
                    <a16:creationId xmlns:a16="http://schemas.microsoft.com/office/drawing/2014/main" id="{52B5B386-40B0-4ECC-B4BC-56C205A5F8C9}"/>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2">
                <a:extLst>
                  <a:ext uri="{FF2B5EF4-FFF2-40B4-BE49-F238E27FC236}">
                    <a16:creationId xmlns:a16="http://schemas.microsoft.com/office/drawing/2014/main" id="{BD8AAB02-2BC4-4E81-8446-09BCC2C363AE}"/>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3">
                <a:extLst>
                  <a:ext uri="{FF2B5EF4-FFF2-40B4-BE49-F238E27FC236}">
                    <a16:creationId xmlns:a16="http://schemas.microsoft.com/office/drawing/2014/main" id="{F9A2C6D6-942A-493B-B4D0-BE32552F4015}"/>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4">
                <a:extLst>
                  <a:ext uri="{FF2B5EF4-FFF2-40B4-BE49-F238E27FC236}">
                    <a16:creationId xmlns:a16="http://schemas.microsoft.com/office/drawing/2014/main" id="{836EB190-BD3D-4C44-AEAB-38413C2678EE}"/>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5">
                <a:extLst>
                  <a:ext uri="{FF2B5EF4-FFF2-40B4-BE49-F238E27FC236}">
                    <a16:creationId xmlns:a16="http://schemas.microsoft.com/office/drawing/2014/main" id="{2B16C0AF-752D-4116-A64E-CABF830227B3}"/>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6">
                <a:extLst>
                  <a:ext uri="{FF2B5EF4-FFF2-40B4-BE49-F238E27FC236}">
                    <a16:creationId xmlns:a16="http://schemas.microsoft.com/office/drawing/2014/main" id="{6AFCD970-347B-48BE-A23D-9FFC5F026740}"/>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7">
                <a:extLst>
                  <a:ext uri="{FF2B5EF4-FFF2-40B4-BE49-F238E27FC236}">
                    <a16:creationId xmlns:a16="http://schemas.microsoft.com/office/drawing/2014/main" id="{688214F6-BCE4-47A8-B019-95C236C2304A}"/>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8">
                <a:extLst>
                  <a:ext uri="{FF2B5EF4-FFF2-40B4-BE49-F238E27FC236}">
                    <a16:creationId xmlns:a16="http://schemas.microsoft.com/office/drawing/2014/main" id="{EDF0FB1C-E092-4E26-8867-6E4CFCFCE9AA}"/>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9">
                <a:extLst>
                  <a:ext uri="{FF2B5EF4-FFF2-40B4-BE49-F238E27FC236}">
                    <a16:creationId xmlns:a16="http://schemas.microsoft.com/office/drawing/2014/main" id="{2022620D-14B9-4A60-B6FD-FC1B079DB017}"/>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0">
                <a:extLst>
                  <a:ext uri="{FF2B5EF4-FFF2-40B4-BE49-F238E27FC236}">
                    <a16:creationId xmlns:a16="http://schemas.microsoft.com/office/drawing/2014/main" id="{3FA521CF-380E-4A2F-96BC-4470C80EE40C}"/>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1">
                <a:extLst>
                  <a:ext uri="{FF2B5EF4-FFF2-40B4-BE49-F238E27FC236}">
                    <a16:creationId xmlns:a16="http://schemas.microsoft.com/office/drawing/2014/main" id="{9CAD1B5B-CA69-4A09-A485-729DD524B89D}"/>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2">
                <a:extLst>
                  <a:ext uri="{FF2B5EF4-FFF2-40B4-BE49-F238E27FC236}">
                    <a16:creationId xmlns:a16="http://schemas.microsoft.com/office/drawing/2014/main" id="{5022200F-0F00-4A8C-AF6A-71DB6252BA6B}"/>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3">
                <a:extLst>
                  <a:ext uri="{FF2B5EF4-FFF2-40B4-BE49-F238E27FC236}">
                    <a16:creationId xmlns:a16="http://schemas.microsoft.com/office/drawing/2014/main" id="{4265A43C-D6A1-4C52-A183-7DA7A224C7B2}"/>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4">
                <a:extLst>
                  <a:ext uri="{FF2B5EF4-FFF2-40B4-BE49-F238E27FC236}">
                    <a16:creationId xmlns:a16="http://schemas.microsoft.com/office/drawing/2014/main" id="{2F9BAAC9-169C-4636-99A2-A29405CB7AE8}"/>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6">
                <a:extLst>
                  <a:ext uri="{FF2B5EF4-FFF2-40B4-BE49-F238E27FC236}">
                    <a16:creationId xmlns:a16="http://schemas.microsoft.com/office/drawing/2014/main" id="{3D446494-4ADA-4A53-853C-65AC691414B7}"/>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7">
                <a:extLst>
                  <a:ext uri="{FF2B5EF4-FFF2-40B4-BE49-F238E27FC236}">
                    <a16:creationId xmlns:a16="http://schemas.microsoft.com/office/drawing/2014/main" id="{8A5B20CC-4E29-47C0-A82D-DAC1DA70AE06}"/>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8">
                <a:extLst>
                  <a:ext uri="{FF2B5EF4-FFF2-40B4-BE49-F238E27FC236}">
                    <a16:creationId xmlns:a16="http://schemas.microsoft.com/office/drawing/2014/main" id="{0CD61C8F-4725-4F5B-98EC-086F36315490}"/>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9">
                <a:extLst>
                  <a:ext uri="{FF2B5EF4-FFF2-40B4-BE49-F238E27FC236}">
                    <a16:creationId xmlns:a16="http://schemas.microsoft.com/office/drawing/2014/main" id="{55430D2F-BCA1-4B7D-B70E-2E3548D75216}"/>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50">
                <a:extLst>
                  <a:ext uri="{FF2B5EF4-FFF2-40B4-BE49-F238E27FC236}">
                    <a16:creationId xmlns:a16="http://schemas.microsoft.com/office/drawing/2014/main" id="{8ECCC7EE-2484-485A-A226-CE8D4AD92119}"/>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1">
                <a:extLst>
                  <a:ext uri="{FF2B5EF4-FFF2-40B4-BE49-F238E27FC236}">
                    <a16:creationId xmlns:a16="http://schemas.microsoft.com/office/drawing/2014/main" id="{591A7532-CE9C-4119-946F-4EBD7C030899}"/>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2">
                <a:extLst>
                  <a:ext uri="{FF2B5EF4-FFF2-40B4-BE49-F238E27FC236}">
                    <a16:creationId xmlns:a16="http://schemas.microsoft.com/office/drawing/2014/main" id="{92486D16-501D-4DF1-829B-E3CDF3E7D9C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3">
                <a:extLst>
                  <a:ext uri="{FF2B5EF4-FFF2-40B4-BE49-F238E27FC236}">
                    <a16:creationId xmlns:a16="http://schemas.microsoft.com/office/drawing/2014/main" id="{987B2A02-9D69-413C-A417-E5D24D6596BE}"/>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4">
                <a:extLst>
                  <a:ext uri="{FF2B5EF4-FFF2-40B4-BE49-F238E27FC236}">
                    <a16:creationId xmlns:a16="http://schemas.microsoft.com/office/drawing/2014/main" id="{9F62D97C-A2D2-4045-B9E6-F61E00174429}"/>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5">
                <a:extLst>
                  <a:ext uri="{FF2B5EF4-FFF2-40B4-BE49-F238E27FC236}">
                    <a16:creationId xmlns:a16="http://schemas.microsoft.com/office/drawing/2014/main" id="{EE85599A-1CB7-42ED-A5AC-EFBFE38A70FF}"/>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6">
                <a:extLst>
                  <a:ext uri="{FF2B5EF4-FFF2-40B4-BE49-F238E27FC236}">
                    <a16:creationId xmlns:a16="http://schemas.microsoft.com/office/drawing/2014/main" id="{BF9C2111-16F1-405F-B096-DFFB7902858A}"/>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7">
                <a:extLst>
                  <a:ext uri="{FF2B5EF4-FFF2-40B4-BE49-F238E27FC236}">
                    <a16:creationId xmlns:a16="http://schemas.microsoft.com/office/drawing/2014/main" id="{874F5082-F5D4-400A-943E-3CAF9998A835}"/>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8">
                <a:extLst>
                  <a:ext uri="{FF2B5EF4-FFF2-40B4-BE49-F238E27FC236}">
                    <a16:creationId xmlns:a16="http://schemas.microsoft.com/office/drawing/2014/main" id="{C8CFA897-E05B-4B76-A072-A74DA75E046B}"/>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4" name="文本占位符 65">
            <a:extLst>
              <a:ext uri="{FF2B5EF4-FFF2-40B4-BE49-F238E27FC236}">
                <a16:creationId xmlns:a16="http://schemas.microsoft.com/office/drawing/2014/main" id="{34FDB319-B581-4254-83C4-18EDB0CD6030}"/>
              </a:ext>
            </a:extLst>
          </p:cNvPr>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3679949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多人介绍">
    <p:spTree>
      <p:nvGrpSpPr>
        <p:cNvPr id="1" name=""/>
        <p:cNvGrpSpPr/>
        <p:nvPr/>
      </p:nvGrpSpPr>
      <p:grpSpPr>
        <a:xfrm>
          <a:off x="0" y="0"/>
          <a:ext cx="0" cy="0"/>
          <a:chOff x="0" y="0"/>
          <a:chExt cx="0" cy="0"/>
        </a:xfrm>
      </p:grpSpPr>
      <p:grpSp>
        <p:nvGrpSpPr>
          <p:cNvPr id="27" name="组合 26">
            <a:extLst>
              <a:ext uri="{FF2B5EF4-FFF2-40B4-BE49-F238E27FC236}">
                <a16:creationId xmlns:a16="http://schemas.microsoft.com/office/drawing/2014/main" id="{0CCB688E-D063-420B-96D7-23B6DFF124A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8" name="Freeform 19">
              <a:extLst>
                <a:ext uri="{FF2B5EF4-FFF2-40B4-BE49-F238E27FC236}">
                  <a16:creationId xmlns:a16="http://schemas.microsoft.com/office/drawing/2014/main" id="{C8B76147-23CD-4C55-B76E-7F3532CED47F}"/>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20">
              <a:extLst>
                <a:ext uri="{FF2B5EF4-FFF2-40B4-BE49-F238E27FC236}">
                  <a16:creationId xmlns:a16="http://schemas.microsoft.com/office/drawing/2014/main" id="{12AF45E5-429F-400A-ABAD-D272C5AEF725}"/>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22">
              <a:extLst>
                <a:ext uri="{FF2B5EF4-FFF2-40B4-BE49-F238E27FC236}">
                  <a16:creationId xmlns:a16="http://schemas.microsoft.com/office/drawing/2014/main" id="{D35B0EAD-B1F4-457D-9AFD-DC066F8FC647}"/>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23">
              <a:extLst>
                <a:ext uri="{FF2B5EF4-FFF2-40B4-BE49-F238E27FC236}">
                  <a16:creationId xmlns:a16="http://schemas.microsoft.com/office/drawing/2014/main" id="{86DBEC3F-973B-4262-BA66-757DE1FC2465}"/>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24">
              <a:extLst>
                <a:ext uri="{FF2B5EF4-FFF2-40B4-BE49-F238E27FC236}">
                  <a16:creationId xmlns:a16="http://schemas.microsoft.com/office/drawing/2014/main" id="{BD0B0387-48EB-4297-8924-D46B0D46BBF6}"/>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25">
              <a:extLst>
                <a:ext uri="{FF2B5EF4-FFF2-40B4-BE49-F238E27FC236}">
                  <a16:creationId xmlns:a16="http://schemas.microsoft.com/office/drawing/2014/main" id="{790A3AD9-13BD-4188-AA74-8E944EBFF36F}"/>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4" name="Freeform 26">
              <a:extLst>
                <a:ext uri="{FF2B5EF4-FFF2-40B4-BE49-F238E27FC236}">
                  <a16:creationId xmlns:a16="http://schemas.microsoft.com/office/drawing/2014/main" id="{0505DB5D-709C-486F-B1F9-A14AAB84CFB8}"/>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5" name="Freeform 31">
              <a:extLst>
                <a:ext uri="{FF2B5EF4-FFF2-40B4-BE49-F238E27FC236}">
                  <a16:creationId xmlns:a16="http://schemas.microsoft.com/office/drawing/2014/main" id="{35781227-3C76-4A24-AAE7-4EFADC8CD1A4}"/>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6" name="Freeform 33">
              <a:extLst>
                <a:ext uri="{FF2B5EF4-FFF2-40B4-BE49-F238E27FC236}">
                  <a16:creationId xmlns:a16="http://schemas.microsoft.com/office/drawing/2014/main" id="{73D0359C-643B-4BFE-8781-62B1C1626FDD}"/>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35">
              <a:extLst>
                <a:ext uri="{FF2B5EF4-FFF2-40B4-BE49-F238E27FC236}">
                  <a16:creationId xmlns:a16="http://schemas.microsoft.com/office/drawing/2014/main" id="{CD560938-CDD0-42A0-B9C1-3661584119D1}"/>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8" name="Freeform 36">
              <a:extLst>
                <a:ext uri="{FF2B5EF4-FFF2-40B4-BE49-F238E27FC236}">
                  <a16:creationId xmlns:a16="http://schemas.microsoft.com/office/drawing/2014/main" id="{7DA4401F-49A9-44B5-B683-52AEFC4E5C89}"/>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9" name="Freeform 38">
              <a:extLst>
                <a:ext uri="{FF2B5EF4-FFF2-40B4-BE49-F238E27FC236}">
                  <a16:creationId xmlns:a16="http://schemas.microsoft.com/office/drawing/2014/main" id="{63FC94C1-03A5-4159-9EB7-2FE845A87B5D}"/>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0" name="Freeform 39">
              <a:extLst>
                <a:ext uri="{FF2B5EF4-FFF2-40B4-BE49-F238E27FC236}">
                  <a16:creationId xmlns:a16="http://schemas.microsoft.com/office/drawing/2014/main" id="{6110AD79-CA33-4798-AEE1-6060000DA6E9}"/>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1" name="Freeform 40">
              <a:extLst>
                <a:ext uri="{FF2B5EF4-FFF2-40B4-BE49-F238E27FC236}">
                  <a16:creationId xmlns:a16="http://schemas.microsoft.com/office/drawing/2014/main" id="{23AD98FB-1E6D-4DC9-A5F9-9F70A0549B4A}"/>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23" name="泪滴形 22">
            <a:extLst>
              <a:ext uri="{FF2B5EF4-FFF2-40B4-BE49-F238E27FC236}">
                <a16:creationId xmlns:a16="http://schemas.microsoft.com/office/drawing/2014/main" id="{971D84E5-D446-469E-ADA9-9E4DA7D5DB2D}"/>
              </a:ext>
            </a:extLst>
          </p:cNvPr>
          <p:cNvSpPr/>
          <p:nvPr userDrawn="1"/>
        </p:nvSpPr>
        <p:spPr>
          <a:xfrm flipH="1" flipV="1">
            <a:off x="6231956" y="1325419"/>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泪滴形 23">
            <a:extLst>
              <a:ext uri="{FF2B5EF4-FFF2-40B4-BE49-F238E27FC236}">
                <a16:creationId xmlns:a16="http://schemas.microsoft.com/office/drawing/2014/main" id="{F4900B30-7AF1-472F-BA8F-B615B5BB0992}"/>
              </a:ext>
            </a:extLst>
          </p:cNvPr>
          <p:cNvSpPr/>
          <p:nvPr userDrawn="1"/>
        </p:nvSpPr>
        <p:spPr>
          <a:xfrm flipV="1">
            <a:off x="3836026" y="1325419"/>
            <a:ext cx="2284691" cy="2284691"/>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泪滴形 20">
            <a:extLst>
              <a:ext uri="{FF2B5EF4-FFF2-40B4-BE49-F238E27FC236}">
                <a16:creationId xmlns:a16="http://schemas.microsoft.com/office/drawing/2014/main" id="{49DEA0D9-5054-489D-884C-A0181300E3AC}"/>
              </a:ext>
            </a:extLst>
          </p:cNvPr>
          <p:cNvSpPr/>
          <p:nvPr userDrawn="1"/>
        </p:nvSpPr>
        <p:spPr>
          <a:xfrm flipH="1">
            <a:off x="6231956" y="3712424"/>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泪滴形 18">
            <a:extLst>
              <a:ext uri="{FF2B5EF4-FFF2-40B4-BE49-F238E27FC236}">
                <a16:creationId xmlns:a16="http://schemas.microsoft.com/office/drawing/2014/main" id="{B36FFFE9-8962-404E-82A4-617D891C2971}"/>
              </a:ext>
            </a:extLst>
          </p:cNvPr>
          <p:cNvSpPr/>
          <p:nvPr userDrawn="1"/>
        </p:nvSpPr>
        <p:spPr>
          <a:xfrm>
            <a:off x="3836024" y="3712424"/>
            <a:ext cx="2284693" cy="2284693"/>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日期占位符 2">
            <a:extLst>
              <a:ext uri="{FF2B5EF4-FFF2-40B4-BE49-F238E27FC236}">
                <a16:creationId xmlns:a16="http://schemas.microsoft.com/office/drawing/2014/main" id="{F87E8467-D685-4B38-8D3F-012F16B290CB}"/>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F0457BAE-35E5-40FB-9A87-B987CEEFAA6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F34230B-18F7-4363-BC84-BF828677D075}"/>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20" name="图片占位符 16">
            <a:extLst>
              <a:ext uri="{FF2B5EF4-FFF2-40B4-BE49-F238E27FC236}">
                <a16:creationId xmlns:a16="http://schemas.microsoft.com/office/drawing/2014/main" id="{F2CE0355-6DB3-497A-9768-888B40643C8E}"/>
              </a:ext>
            </a:extLst>
          </p:cNvPr>
          <p:cNvSpPr>
            <a:spLocks noGrp="1"/>
          </p:cNvSpPr>
          <p:nvPr>
            <p:ph type="pic" sz="quarter" idx="13"/>
          </p:nvPr>
        </p:nvSpPr>
        <p:spPr>
          <a:xfrm flipH="1">
            <a:off x="3921679" y="3817073"/>
            <a:ext cx="2082882" cy="2083662"/>
          </a:xfrm>
          <a:prstGeom prst="ellipse">
            <a:avLst/>
          </a:prstGeom>
        </p:spPr>
        <p:txBody>
          <a:bodyPr/>
          <a:lstStyle/>
          <a:p>
            <a:endParaRPr lang="zh-CN" altLang="en-US"/>
          </a:p>
        </p:txBody>
      </p:sp>
      <p:sp>
        <p:nvSpPr>
          <p:cNvPr id="22" name="图片占位符 16">
            <a:extLst>
              <a:ext uri="{FF2B5EF4-FFF2-40B4-BE49-F238E27FC236}">
                <a16:creationId xmlns:a16="http://schemas.microsoft.com/office/drawing/2014/main" id="{E12938B2-1742-4976-94B3-C6FC64DC2A74}"/>
              </a:ext>
            </a:extLst>
          </p:cNvPr>
          <p:cNvSpPr>
            <a:spLocks noGrp="1"/>
          </p:cNvSpPr>
          <p:nvPr>
            <p:ph type="pic" sz="quarter" idx="14"/>
          </p:nvPr>
        </p:nvSpPr>
        <p:spPr>
          <a:xfrm>
            <a:off x="6337011" y="3817073"/>
            <a:ext cx="2082881" cy="2083661"/>
          </a:xfrm>
          <a:prstGeom prst="ellipse">
            <a:avLst/>
          </a:prstGeom>
        </p:spPr>
        <p:txBody>
          <a:bodyPr/>
          <a:lstStyle/>
          <a:p>
            <a:endParaRPr lang="zh-CN" altLang="en-US"/>
          </a:p>
        </p:txBody>
      </p:sp>
      <p:sp>
        <p:nvSpPr>
          <p:cNvPr id="25" name="图片占位符 16">
            <a:extLst>
              <a:ext uri="{FF2B5EF4-FFF2-40B4-BE49-F238E27FC236}">
                <a16:creationId xmlns:a16="http://schemas.microsoft.com/office/drawing/2014/main" id="{AA9CA692-F649-41BA-A404-1B111B1990FA}"/>
              </a:ext>
            </a:extLst>
          </p:cNvPr>
          <p:cNvSpPr>
            <a:spLocks noGrp="1"/>
          </p:cNvSpPr>
          <p:nvPr>
            <p:ph type="pic" sz="quarter" idx="15"/>
          </p:nvPr>
        </p:nvSpPr>
        <p:spPr>
          <a:xfrm flipH="1">
            <a:off x="3921681" y="1428875"/>
            <a:ext cx="2082880" cy="2083660"/>
          </a:xfrm>
          <a:prstGeom prst="ellipse">
            <a:avLst/>
          </a:prstGeom>
        </p:spPr>
        <p:txBody>
          <a:bodyPr/>
          <a:lstStyle/>
          <a:p>
            <a:endParaRPr lang="zh-CN" altLang="en-US"/>
          </a:p>
        </p:txBody>
      </p:sp>
      <p:sp>
        <p:nvSpPr>
          <p:cNvPr id="26" name="图片占位符 16">
            <a:extLst>
              <a:ext uri="{FF2B5EF4-FFF2-40B4-BE49-F238E27FC236}">
                <a16:creationId xmlns:a16="http://schemas.microsoft.com/office/drawing/2014/main" id="{1F1B30A4-C46E-441C-8CFE-2AFE5A7D46B2}"/>
              </a:ext>
            </a:extLst>
          </p:cNvPr>
          <p:cNvSpPr>
            <a:spLocks noGrp="1"/>
          </p:cNvSpPr>
          <p:nvPr>
            <p:ph type="pic" sz="quarter" idx="16"/>
          </p:nvPr>
        </p:nvSpPr>
        <p:spPr>
          <a:xfrm>
            <a:off x="6337011" y="1428873"/>
            <a:ext cx="2082881" cy="2083661"/>
          </a:xfrm>
          <a:prstGeom prst="ellipse">
            <a:avLst/>
          </a:prstGeom>
        </p:spPr>
        <p:txBody>
          <a:bodyPr/>
          <a:lstStyle/>
          <a:p>
            <a:endParaRPr lang="zh-CN" altLang="en-US"/>
          </a:p>
        </p:txBody>
      </p:sp>
      <p:sp>
        <p:nvSpPr>
          <p:cNvPr id="42" name="文本框 41">
            <a:extLst>
              <a:ext uri="{FF2B5EF4-FFF2-40B4-BE49-F238E27FC236}">
                <a16:creationId xmlns:a16="http://schemas.microsoft.com/office/drawing/2014/main" id="{9560ADBE-53FE-4E1F-B496-3E46A04E54E7}"/>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9" name="矩形: 圆角 88">
            <a:extLst>
              <a:ext uri="{FF2B5EF4-FFF2-40B4-BE49-F238E27FC236}">
                <a16:creationId xmlns:a16="http://schemas.microsoft.com/office/drawing/2014/main" id="{D9B39F55-8117-4CD6-8149-D9F329B71FAC}"/>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a:extLst>
              <a:ext uri="{FF2B5EF4-FFF2-40B4-BE49-F238E27FC236}">
                <a16:creationId xmlns:a16="http://schemas.microsoft.com/office/drawing/2014/main" id="{554D6BFC-3993-45F6-B8A6-2CEE97188B06}"/>
              </a:ext>
            </a:extLst>
          </p:cNvPr>
          <p:cNvGrpSpPr/>
          <p:nvPr userDrawn="1"/>
        </p:nvGrpSpPr>
        <p:grpSpPr>
          <a:xfrm>
            <a:off x="237423" y="135299"/>
            <a:ext cx="847682" cy="847682"/>
            <a:chOff x="237423" y="135299"/>
            <a:chExt cx="847682" cy="847682"/>
          </a:xfrm>
        </p:grpSpPr>
        <p:sp>
          <p:nvSpPr>
            <p:cNvPr id="91" name="椭圆 90">
              <a:extLst>
                <a:ext uri="{FF2B5EF4-FFF2-40B4-BE49-F238E27FC236}">
                  <a16:creationId xmlns:a16="http://schemas.microsoft.com/office/drawing/2014/main" id="{DB38BE95-537C-45BA-9BA0-BB9C1C9F7DBD}"/>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2" name="组合 91">
              <a:extLst>
                <a:ext uri="{FF2B5EF4-FFF2-40B4-BE49-F238E27FC236}">
                  <a16:creationId xmlns:a16="http://schemas.microsoft.com/office/drawing/2014/main" id="{AA584A68-4BB9-425E-92C8-D982EC7A4EA5}"/>
                </a:ext>
              </a:extLst>
            </p:cNvPr>
            <p:cNvGrpSpPr/>
            <p:nvPr/>
          </p:nvGrpSpPr>
          <p:grpSpPr>
            <a:xfrm>
              <a:off x="293735" y="191234"/>
              <a:ext cx="735058" cy="735811"/>
              <a:chOff x="3497262" y="849313"/>
              <a:chExt cx="4651376" cy="4656138"/>
            </a:xfrm>
            <a:solidFill>
              <a:schemeClr val="accent1"/>
            </a:solidFill>
          </p:grpSpPr>
          <p:sp>
            <p:nvSpPr>
              <p:cNvPr id="93" name="Freeform 7">
                <a:extLst>
                  <a:ext uri="{FF2B5EF4-FFF2-40B4-BE49-F238E27FC236}">
                    <a16:creationId xmlns:a16="http://schemas.microsoft.com/office/drawing/2014/main" id="{32433BE4-4F08-4F92-BE39-5B77C1085636}"/>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9">
                <a:extLst>
                  <a:ext uri="{FF2B5EF4-FFF2-40B4-BE49-F238E27FC236}">
                    <a16:creationId xmlns:a16="http://schemas.microsoft.com/office/drawing/2014/main" id="{51764DA2-52E2-423F-85D6-75B1BABB163D}"/>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0">
                <a:extLst>
                  <a:ext uri="{FF2B5EF4-FFF2-40B4-BE49-F238E27FC236}">
                    <a16:creationId xmlns:a16="http://schemas.microsoft.com/office/drawing/2014/main" id="{BFC2BC47-EF8E-4EC1-B60C-2088104A1636}"/>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1">
                <a:extLst>
                  <a:ext uri="{FF2B5EF4-FFF2-40B4-BE49-F238E27FC236}">
                    <a16:creationId xmlns:a16="http://schemas.microsoft.com/office/drawing/2014/main" id="{67DEC311-D611-4149-B523-05C0ABBD58EC}"/>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2">
                <a:extLst>
                  <a:ext uri="{FF2B5EF4-FFF2-40B4-BE49-F238E27FC236}">
                    <a16:creationId xmlns:a16="http://schemas.microsoft.com/office/drawing/2014/main" id="{58233AB1-34C4-4BD9-9FB0-767BD166F993}"/>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3">
                <a:extLst>
                  <a:ext uri="{FF2B5EF4-FFF2-40B4-BE49-F238E27FC236}">
                    <a16:creationId xmlns:a16="http://schemas.microsoft.com/office/drawing/2014/main" id="{0E260866-AE30-4945-9922-7D1DB2D68515}"/>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4">
                <a:extLst>
                  <a:ext uri="{FF2B5EF4-FFF2-40B4-BE49-F238E27FC236}">
                    <a16:creationId xmlns:a16="http://schemas.microsoft.com/office/drawing/2014/main" id="{30721946-26CB-4B88-BDEC-9FC3BF1EDAB4}"/>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5">
                <a:extLst>
                  <a:ext uri="{FF2B5EF4-FFF2-40B4-BE49-F238E27FC236}">
                    <a16:creationId xmlns:a16="http://schemas.microsoft.com/office/drawing/2014/main" id="{97F4BE7F-CEF6-47B2-85EA-F36E445FCE4E}"/>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6">
                <a:extLst>
                  <a:ext uri="{FF2B5EF4-FFF2-40B4-BE49-F238E27FC236}">
                    <a16:creationId xmlns:a16="http://schemas.microsoft.com/office/drawing/2014/main" id="{1F031270-C195-4E41-879C-8D90DA423ACC}"/>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17">
                <a:extLst>
                  <a:ext uri="{FF2B5EF4-FFF2-40B4-BE49-F238E27FC236}">
                    <a16:creationId xmlns:a16="http://schemas.microsoft.com/office/drawing/2014/main" id="{B956F60E-DF5C-4886-A8A6-E136E58BD546}"/>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8">
                <a:extLst>
                  <a:ext uri="{FF2B5EF4-FFF2-40B4-BE49-F238E27FC236}">
                    <a16:creationId xmlns:a16="http://schemas.microsoft.com/office/drawing/2014/main" id="{5DF39513-B111-4873-835A-3642EA8F4C84}"/>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9">
                <a:extLst>
                  <a:ext uri="{FF2B5EF4-FFF2-40B4-BE49-F238E27FC236}">
                    <a16:creationId xmlns:a16="http://schemas.microsoft.com/office/drawing/2014/main" id="{16BE9DE5-536F-4E61-8F12-F24E6D98436C}"/>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0">
                <a:extLst>
                  <a:ext uri="{FF2B5EF4-FFF2-40B4-BE49-F238E27FC236}">
                    <a16:creationId xmlns:a16="http://schemas.microsoft.com/office/drawing/2014/main" id="{CF2A6ADC-82E1-43FA-AF66-3DDEF424939B}"/>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1">
                <a:extLst>
                  <a:ext uri="{FF2B5EF4-FFF2-40B4-BE49-F238E27FC236}">
                    <a16:creationId xmlns:a16="http://schemas.microsoft.com/office/drawing/2014/main" id="{B7DAE460-AD21-4F40-9793-E7AA26989772}"/>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2">
                <a:extLst>
                  <a:ext uri="{FF2B5EF4-FFF2-40B4-BE49-F238E27FC236}">
                    <a16:creationId xmlns:a16="http://schemas.microsoft.com/office/drawing/2014/main" id="{4FFEAC41-3023-4674-9AF0-CD5FE98D1115}"/>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3">
                <a:extLst>
                  <a:ext uri="{FF2B5EF4-FFF2-40B4-BE49-F238E27FC236}">
                    <a16:creationId xmlns:a16="http://schemas.microsoft.com/office/drawing/2014/main" id="{9AAD7AF7-A26A-4DD7-86A8-2F52CD4CAE27}"/>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4">
                <a:extLst>
                  <a:ext uri="{FF2B5EF4-FFF2-40B4-BE49-F238E27FC236}">
                    <a16:creationId xmlns:a16="http://schemas.microsoft.com/office/drawing/2014/main" id="{789B96A4-624B-4D8C-859E-6BABECD315E9}"/>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5">
                <a:extLst>
                  <a:ext uri="{FF2B5EF4-FFF2-40B4-BE49-F238E27FC236}">
                    <a16:creationId xmlns:a16="http://schemas.microsoft.com/office/drawing/2014/main" id="{8C36D16E-3DA8-42CF-9DDC-7D834D21BA69}"/>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26">
                <a:extLst>
                  <a:ext uri="{FF2B5EF4-FFF2-40B4-BE49-F238E27FC236}">
                    <a16:creationId xmlns:a16="http://schemas.microsoft.com/office/drawing/2014/main" id="{5D08ED91-07A5-4FA2-9606-65CAFAA55361}"/>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27">
                <a:extLst>
                  <a:ext uri="{FF2B5EF4-FFF2-40B4-BE49-F238E27FC236}">
                    <a16:creationId xmlns:a16="http://schemas.microsoft.com/office/drawing/2014/main" id="{268BFE47-D008-438E-8367-EBB49066ED76}"/>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28">
                <a:extLst>
                  <a:ext uri="{FF2B5EF4-FFF2-40B4-BE49-F238E27FC236}">
                    <a16:creationId xmlns:a16="http://schemas.microsoft.com/office/drawing/2014/main" id="{943B9CF9-1706-4C9F-BDA9-9321F3F408CD}"/>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29">
                <a:extLst>
                  <a:ext uri="{FF2B5EF4-FFF2-40B4-BE49-F238E27FC236}">
                    <a16:creationId xmlns:a16="http://schemas.microsoft.com/office/drawing/2014/main" id="{24627C97-2BBB-4C33-B847-0DF9DC1B5EF5}"/>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0">
                <a:extLst>
                  <a:ext uri="{FF2B5EF4-FFF2-40B4-BE49-F238E27FC236}">
                    <a16:creationId xmlns:a16="http://schemas.microsoft.com/office/drawing/2014/main" id="{BD10ACA2-6749-4896-88C7-FD8AA31B050D}"/>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31">
                <a:extLst>
                  <a:ext uri="{FF2B5EF4-FFF2-40B4-BE49-F238E27FC236}">
                    <a16:creationId xmlns:a16="http://schemas.microsoft.com/office/drawing/2014/main" id="{E8F7BFB5-7363-4193-9733-7175C7EC6397}"/>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32">
                <a:extLst>
                  <a:ext uri="{FF2B5EF4-FFF2-40B4-BE49-F238E27FC236}">
                    <a16:creationId xmlns:a16="http://schemas.microsoft.com/office/drawing/2014/main" id="{9D27B6A7-AD72-4937-96AE-207857EFAF1C}"/>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33">
                <a:extLst>
                  <a:ext uri="{FF2B5EF4-FFF2-40B4-BE49-F238E27FC236}">
                    <a16:creationId xmlns:a16="http://schemas.microsoft.com/office/drawing/2014/main" id="{E3FCA93D-4CB0-472E-BCE7-207E9A7E3665}"/>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34">
                <a:extLst>
                  <a:ext uri="{FF2B5EF4-FFF2-40B4-BE49-F238E27FC236}">
                    <a16:creationId xmlns:a16="http://schemas.microsoft.com/office/drawing/2014/main" id="{B721882A-A532-42E3-B0FB-4C96AA9FF485}"/>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6">
                <a:extLst>
                  <a:ext uri="{FF2B5EF4-FFF2-40B4-BE49-F238E27FC236}">
                    <a16:creationId xmlns:a16="http://schemas.microsoft.com/office/drawing/2014/main" id="{AB8B669A-4EE5-4220-B3DD-0F3E824CCE0F}"/>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7">
                <a:extLst>
                  <a:ext uri="{FF2B5EF4-FFF2-40B4-BE49-F238E27FC236}">
                    <a16:creationId xmlns:a16="http://schemas.microsoft.com/office/drawing/2014/main" id="{09CD7FDC-D4E4-4111-B53A-D1A6272AB0FA}"/>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8">
                <a:extLst>
                  <a:ext uri="{FF2B5EF4-FFF2-40B4-BE49-F238E27FC236}">
                    <a16:creationId xmlns:a16="http://schemas.microsoft.com/office/drawing/2014/main" id="{35A93644-6522-49DF-A936-47A8B89C4C1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9">
                <a:extLst>
                  <a:ext uri="{FF2B5EF4-FFF2-40B4-BE49-F238E27FC236}">
                    <a16:creationId xmlns:a16="http://schemas.microsoft.com/office/drawing/2014/main" id="{7AC1FDA7-249E-4357-A05D-CD67B1964468}"/>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0">
                <a:extLst>
                  <a:ext uri="{FF2B5EF4-FFF2-40B4-BE49-F238E27FC236}">
                    <a16:creationId xmlns:a16="http://schemas.microsoft.com/office/drawing/2014/main" id="{48EE4FBE-2DA0-44B0-B4C9-B4ACD8889A91}"/>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51">
                <a:extLst>
                  <a:ext uri="{FF2B5EF4-FFF2-40B4-BE49-F238E27FC236}">
                    <a16:creationId xmlns:a16="http://schemas.microsoft.com/office/drawing/2014/main" id="{350858FF-2E15-4B3E-9209-36EEC3BC7EE7}"/>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52">
                <a:extLst>
                  <a:ext uri="{FF2B5EF4-FFF2-40B4-BE49-F238E27FC236}">
                    <a16:creationId xmlns:a16="http://schemas.microsoft.com/office/drawing/2014/main" id="{D5B84CB0-C1EB-48F0-81C0-A2EF53E503F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53">
                <a:extLst>
                  <a:ext uri="{FF2B5EF4-FFF2-40B4-BE49-F238E27FC236}">
                    <a16:creationId xmlns:a16="http://schemas.microsoft.com/office/drawing/2014/main" id="{A41497B8-AB8A-4090-A901-337B842DFD4A}"/>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54">
                <a:extLst>
                  <a:ext uri="{FF2B5EF4-FFF2-40B4-BE49-F238E27FC236}">
                    <a16:creationId xmlns:a16="http://schemas.microsoft.com/office/drawing/2014/main" id="{CB87C1A6-038C-471A-8316-748F90ADD5B0}"/>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55">
                <a:extLst>
                  <a:ext uri="{FF2B5EF4-FFF2-40B4-BE49-F238E27FC236}">
                    <a16:creationId xmlns:a16="http://schemas.microsoft.com/office/drawing/2014/main" id="{3EF62E49-56AD-4520-92AF-C2748C10F26E}"/>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56">
                <a:extLst>
                  <a:ext uri="{FF2B5EF4-FFF2-40B4-BE49-F238E27FC236}">
                    <a16:creationId xmlns:a16="http://schemas.microsoft.com/office/drawing/2014/main" id="{96FCA361-890F-4218-B09E-45A641DB9929}"/>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57">
                <a:extLst>
                  <a:ext uri="{FF2B5EF4-FFF2-40B4-BE49-F238E27FC236}">
                    <a16:creationId xmlns:a16="http://schemas.microsoft.com/office/drawing/2014/main" id="{D5A3188C-07A5-4AFE-918E-281A86B918EC}"/>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58">
                <a:extLst>
                  <a:ext uri="{FF2B5EF4-FFF2-40B4-BE49-F238E27FC236}">
                    <a16:creationId xmlns:a16="http://schemas.microsoft.com/office/drawing/2014/main" id="{AA3A54DF-F014-4D52-90C1-93A0E72D2ACA}"/>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33" name="文本占位符 65">
            <a:extLst>
              <a:ext uri="{FF2B5EF4-FFF2-40B4-BE49-F238E27FC236}">
                <a16:creationId xmlns:a16="http://schemas.microsoft.com/office/drawing/2014/main" id="{A153AA9C-3705-4AAF-B50D-DC34E4633785}"/>
              </a:ext>
            </a:extLst>
          </p:cNvPr>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723766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14" name="图片占位符 13">
            <a:extLst>
              <a:ext uri="{FF2B5EF4-FFF2-40B4-BE49-F238E27FC236}">
                <a16:creationId xmlns:a16="http://schemas.microsoft.com/office/drawing/2014/main" id="{58F70DE4-3F46-46A9-9520-7D8FE5C9C283}"/>
              </a:ext>
            </a:extLst>
          </p:cNvPr>
          <p:cNvSpPr>
            <a:spLocks noGrp="1"/>
          </p:cNvSpPr>
          <p:nvPr>
            <p:ph type="pic" sz="quarter" idx="10"/>
          </p:nvPr>
        </p:nvSpPr>
        <p:spPr>
          <a:xfrm>
            <a:off x="0" y="0"/>
            <a:ext cx="4097285" cy="6858000"/>
          </a:xfrm>
        </p:spPr>
        <p:txBody>
          <a:bodyPr/>
          <a:lstStyle/>
          <a:p>
            <a:endParaRPr lang="zh-CN" altLang="en-US"/>
          </a:p>
        </p:txBody>
      </p:sp>
      <p:grpSp>
        <p:nvGrpSpPr>
          <p:cNvPr id="19" name="组合 18">
            <a:extLst>
              <a:ext uri="{FF2B5EF4-FFF2-40B4-BE49-F238E27FC236}">
                <a16:creationId xmlns:a16="http://schemas.microsoft.com/office/drawing/2014/main" id="{10EAAF81-9622-4AE7-AEC1-E5632E7E127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a:extLst>
                <a:ext uri="{FF2B5EF4-FFF2-40B4-BE49-F238E27FC236}">
                  <a16:creationId xmlns:a16="http://schemas.microsoft.com/office/drawing/2014/main" id="{799A0C3B-3805-4A7D-B9DC-0D8A0BE50FB9}"/>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0">
              <a:extLst>
                <a:ext uri="{FF2B5EF4-FFF2-40B4-BE49-F238E27FC236}">
                  <a16:creationId xmlns:a16="http://schemas.microsoft.com/office/drawing/2014/main" id="{77073CEC-4568-407C-AF3F-63B02549DD76}"/>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2">
              <a:extLst>
                <a:ext uri="{FF2B5EF4-FFF2-40B4-BE49-F238E27FC236}">
                  <a16:creationId xmlns:a16="http://schemas.microsoft.com/office/drawing/2014/main" id="{25B520BC-633A-4CA1-ADFC-A4A5FE039E95}"/>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3">
              <a:extLst>
                <a:ext uri="{FF2B5EF4-FFF2-40B4-BE49-F238E27FC236}">
                  <a16:creationId xmlns:a16="http://schemas.microsoft.com/office/drawing/2014/main" id="{53033BF4-0785-47D2-989A-D7F79856165B}"/>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4">
              <a:extLst>
                <a:ext uri="{FF2B5EF4-FFF2-40B4-BE49-F238E27FC236}">
                  <a16:creationId xmlns:a16="http://schemas.microsoft.com/office/drawing/2014/main" id="{4424A2B5-FDC9-46DD-A591-E66C22A6FB2C}"/>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5">
              <a:extLst>
                <a:ext uri="{FF2B5EF4-FFF2-40B4-BE49-F238E27FC236}">
                  <a16:creationId xmlns:a16="http://schemas.microsoft.com/office/drawing/2014/main" id="{72EECE87-CD0D-461C-A293-7D248373E431}"/>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6">
              <a:extLst>
                <a:ext uri="{FF2B5EF4-FFF2-40B4-BE49-F238E27FC236}">
                  <a16:creationId xmlns:a16="http://schemas.microsoft.com/office/drawing/2014/main" id="{D1E15742-6979-490E-AF5E-60D97AFB6A89}"/>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1">
              <a:extLst>
                <a:ext uri="{FF2B5EF4-FFF2-40B4-BE49-F238E27FC236}">
                  <a16:creationId xmlns:a16="http://schemas.microsoft.com/office/drawing/2014/main" id="{9FB63A71-75C6-4761-8940-B5F9E94162B4}"/>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3">
              <a:extLst>
                <a:ext uri="{FF2B5EF4-FFF2-40B4-BE49-F238E27FC236}">
                  <a16:creationId xmlns:a16="http://schemas.microsoft.com/office/drawing/2014/main" id="{843875AC-443A-4F2A-9842-34472E458978}"/>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5">
              <a:extLst>
                <a:ext uri="{FF2B5EF4-FFF2-40B4-BE49-F238E27FC236}">
                  <a16:creationId xmlns:a16="http://schemas.microsoft.com/office/drawing/2014/main" id="{2950644D-E3EB-4B66-A5D0-B4E6CA3AEB97}"/>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6">
              <a:extLst>
                <a:ext uri="{FF2B5EF4-FFF2-40B4-BE49-F238E27FC236}">
                  <a16:creationId xmlns:a16="http://schemas.microsoft.com/office/drawing/2014/main" id="{D9E0CE44-4DD0-4767-B8F4-D235B4D9DE7A}"/>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8">
              <a:extLst>
                <a:ext uri="{FF2B5EF4-FFF2-40B4-BE49-F238E27FC236}">
                  <a16:creationId xmlns:a16="http://schemas.microsoft.com/office/drawing/2014/main" id="{7EEB2D62-F19A-4914-9E77-B761C6152794}"/>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9">
              <a:extLst>
                <a:ext uri="{FF2B5EF4-FFF2-40B4-BE49-F238E27FC236}">
                  <a16:creationId xmlns:a16="http://schemas.microsoft.com/office/drawing/2014/main" id="{096BC77F-50E4-4042-BD45-153703BEB150}"/>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40">
              <a:extLst>
                <a:ext uri="{FF2B5EF4-FFF2-40B4-BE49-F238E27FC236}">
                  <a16:creationId xmlns:a16="http://schemas.microsoft.com/office/drawing/2014/main" id="{79792CF4-A12B-414D-8340-0605C32A065A}"/>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Tree>
    <p:extLst>
      <p:ext uri="{BB962C8B-B14F-4D97-AF65-F5344CB8AC3E}">
        <p14:creationId xmlns:p14="http://schemas.microsoft.com/office/powerpoint/2010/main" val="16691089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手机样机">
    <p:spTree>
      <p:nvGrpSpPr>
        <p:cNvPr id="1" name=""/>
        <p:cNvGrpSpPr/>
        <p:nvPr/>
      </p:nvGrpSpPr>
      <p:grpSpPr>
        <a:xfrm>
          <a:off x="0" y="0"/>
          <a:ext cx="0" cy="0"/>
          <a:chOff x="0" y="0"/>
          <a:chExt cx="0" cy="0"/>
        </a:xfrm>
      </p:grpSpPr>
      <p:sp>
        <p:nvSpPr>
          <p:cNvPr id="12" name="图片占位符 11">
            <a:extLst>
              <a:ext uri="{FF2B5EF4-FFF2-40B4-BE49-F238E27FC236}">
                <a16:creationId xmlns:a16="http://schemas.microsoft.com/office/drawing/2014/main" id="{FC851A91-2696-4EFC-818B-38A8BC9CD485}"/>
              </a:ext>
            </a:extLst>
          </p:cNvPr>
          <p:cNvSpPr>
            <a:spLocks noGrp="1"/>
          </p:cNvSpPr>
          <p:nvPr>
            <p:ph type="pic" sz="quarter" idx="10"/>
          </p:nvPr>
        </p:nvSpPr>
        <p:spPr>
          <a:xfrm>
            <a:off x="4712208" y="1425576"/>
            <a:ext cx="2761487" cy="5432425"/>
          </a:xfrm>
          <a:custGeom>
            <a:avLst/>
            <a:gdLst>
              <a:gd name="connsiteX0" fmla="*/ 226557 w 2727960"/>
              <a:gd name="connsiteY0" fmla="*/ 0 h 5432425"/>
              <a:gd name="connsiteX1" fmla="*/ 2501403 w 2727960"/>
              <a:gd name="connsiteY1" fmla="*/ 0 h 5432425"/>
              <a:gd name="connsiteX2" fmla="*/ 2727960 w 2727960"/>
              <a:gd name="connsiteY2" fmla="*/ 226557 h 5432425"/>
              <a:gd name="connsiteX3" fmla="*/ 2727960 w 2727960"/>
              <a:gd name="connsiteY3" fmla="*/ 5432425 h 5432425"/>
              <a:gd name="connsiteX4" fmla="*/ 0 w 2727960"/>
              <a:gd name="connsiteY4" fmla="*/ 5432425 h 5432425"/>
              <a:gd name="connsiteX5" fmla="*/ 0 w 2727960"/>
              <a:gd name="connsiteY5" fmla="*/ 226557 h 5432425"/>
              <a:gd name="connsiteX6" fmla="*/ 226557 w 2727960"/>
              <a:gd name="connsiteY6" fmla="*/ 0 h 543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27960" h="5432425">
                <a:moveTo>
                  <a:pt x="226557" y="0"/>
                </a:moveTo>
                <a:lnTo>
                  <a:pt x="2501403" y="0"/>
                </a:lnTo>
                <a:cubicBezTo>
                  <a:pt x="2626527" y="0"/>
                  <a:pt x="2727960" y="101433"/>
                  <a:pt x="2727960" y="226557"/>
                </a:cubicBezTo>
                <a:lnTo>
                  <a:pt x="2727960" y="5432425"/>
                </a:lnTo>
                <a:lnTo>
                  <a:pt x="0" y="5432425"/>
                </a:lnTo>
                <a:lnTo>
                  <a:pt x="0" y="226557"/>
                </a:lnTo>
                <a:cubicBezTo>
                  <a:pt x="0" y="101433"/>
                  <a:pt x="101433" y="0"/>
                  <a:pt x="226557" y="0"/>
                </a:cubicBezTo>
                <a:close/>
              </a:path>
            </a:pathLst>
          </a:custGeom>
        </p:spPr>
        <p:txBody>
          <a:bodyPr wrap="square">
            <a:noAutofit/>
          </a:bodyPr>
          <a:lstStyle/>
          <a:p>
            <a:endParaRPr lang="zh-CN" altLang="en-US"/>
          </a:p>
        </p:txBody>
      </p:sp>
      <p:pic>
        <p:nvPicPr>
          <p:cNvPr id="6" name="图片 5">
            <a:extLst>
              <a:ext uri="{FF2B5EF4-FFF2-40B4-BE49-F238E27FC236}">
                <a16:creationId xmlns:a16="http://schemas.microsoft.com/office/drawing/2014/main" id="{A2844D37-073C-4610-8779-61E112A24D3A}"/>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b="14157"/>
          <a:stretch/>
        </p:blipFill>
        <p:spPr>
          <a:xfrm>
            <a:off x="4023982" y="970876"/>
            <a:ext cx="4144035" cy="5887124"/>
          </a:xfrm>
          <a:prstGeom prst="rect">
            <a:avLst/>
          </a:prstGeom>
        </p:spPr>
      </p:pic>
      <p:sp>
        <p:nvSpPr>
          <p:cNvPr id="13" name="文本框 12">
            <a:extLst>
              <a:ext uri="{FF2B5EF4-FFF2-40B4-BE49-F238E27FC236}">
                <a16:creationId xmlns:a16="http://schemas.microsoft.com/office/drawing/2014/main" id="{AF9976BE-55E9-4E9E-ABBD-793CA89F037A}"/>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grpSp>
        <p:nvGrpSpPr>
          <p:cNvPr id="14" name="组合 13">
            <a:extLst>
              <a:ext uri="{FF2B5EF4-FFF2-40B4-BE49-F238E27FC236}">
                <a16:creationId xmlns:a16="http://schemas.microsoft.com/office/drawing/2014/main" id="{7260680F-ECAA-4D59-8FEB-5D0D8DA95B8F}"/>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5" name="Freeform 19">
              <a:extLst>
                <a:ext uri="{FF2B5EF4-FFF2-40B4-BE49-F238E27FC236}">
                  <a16:creationId xmlns:a16="http://schemas.microsoft.com/office/drawing/2014/main" id="{81DBE006-A25C-44A0-9AF5-411F75B51F11}"/>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20">
              <a:extLst>
                <a:ext uri="{FF2B5EF4-FFF2-40B4-BE49-F238E27FC236}">
                  <a16:creationId xmlns:a16="http://schemas.microsoft.com/office/drawing/2014/main" id="{91AC3BDE-5BDC-444D-975A-87A9EF3F33B9}"/>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22">
              <a:extLst>
                <a:ext uri="{FF2B5EF4-FFF2-40B4-BE49-F238E27FC236}">
                  <a16:creationId xmlns:a16="http://schemas.microsoft.com/office/drawing/2014/main" id="{B64AAA0D-3A52-4EC3-AB22-12464DFDCAE6}"/>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23">
              <a:extLst>
                <a:ext uri="{FF2B5EF4-FFF2-40B4-BE49-F238E27FC236}">
                  <a16:creationId xmlns:a16="http://schemas.microsoft.com/office/drawing/2014/main" id="{4DFFFB12-78C4-4F0D-AD90-F8259DA2BC21}"/>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24">
              <a:extLst>
                <a:ext uri="{FF2B5EF4-FFF2-40B4-BE49-F238E27FC236}">
                  <a16:creationId xmlns:a16="http://schemas.microsoft.com/office/drawing/2014/main" id="{A7536A1F-F950-4287-94FC-3B0202544C8C}"/>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5">
              <a:extLst>
                <a:ext uri="{FF2B5EF4-FFF2-40B4-BE49-F238E27FC236}">
                  <a16:creationId xmlns:a16="http://schemas.microsoft.com/office/drawing/2014/main" id="{A3455568-7D4F-47BF-BF98-9993531E65CC}"/>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6">
              <a:extLst>
                <a:ext uri="{FF2B5EF4-FFF2-40B4-BE49-F238E27FC236}">
                  <a16:creationId xmlns:a16="http://schemas.microsoft.com/office/drawing/2014/main" id="{A8240DFA-9E0C-4579-AB1C-0162E66ACAFB}"/>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31">
              <a:extLst>
                <a:ext uri="{FF2B5EF4-FFF2-40B4-BE49-F238E27FC236}">
                  <a16:creationId xmlns:a16="http://schemas.microsoft.com/office/drawing/2014/main" id="{7A238C7A-473F-48E5-ACE2-0602577C472A}"/>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33">
              <a:extLst>
                <a:ext uri="{FF2B5EF4-FFF2-40B4-BE49-F238E27FC236}">
                  <a16:creationId xmlns:a16="http://schemas.microsoft.com/office/drawing/2014/main" id="{9BCE27E9-FE2E-43A8-BD5A-D15899D3F14F}"/>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35">
              <a:extLst>
                <a:ext uri="{FF2B5EF4-FFF2-40B4-BE49-F238E27FC236}">
                  <a16:creationId xmlns:a16="http://schemas.microsoft.com/office/drawing/2014/main" id="{C10416DF-6CF5-40AE-890B-E772F443D764}"/>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36">
              <a:extLst>
                <a:ext uri="{FF2B5EF4-FFF2-40B4-BE49-F238E27FC236}">
                  <a16:creationId xmlns:a16="http://schemas.microsoft.com/office/drawing/2014/main" id="{43372815-F368-4ED5-BE7B-09108713A43A}"/>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8">
              <a:extLst>
                <a:ext uri="{FF2B5EF4-FFF2-40B4-BE49-F238E27FC236}">
                  <a16:creationId xmlns:a16="http://schemas.microsoft.com/office/drawing/2014/main" id="{BA0D7251-6998-49DA-926E-796D4EDCB452}"/>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9">
              <a:extLst>
                <a:ext uri="{FF2B5EF4-FFF2-40B4-BE49-F238E27FC236}">
                  <a16:creationId xmlns:a16="http://schemas.microsoft.com/office/drawing/2014/main" id="{EEDD8667-BE41-43DC-A358-7180A179EEAD}"/>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40">
              <a:extLst>
                <a:ext uri="{FF2B5EF4-FFF2-40B4-BE49-F238E27FC236}">
                  <a16:creationId xmlns:a16="http://schemas.microsoft.com/office/drawing/2014/main" id="{8D00B370-3F80-4287-8A71-CB7E556D9851}"/>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75" name="矩形: 圆角 74">
            <a:extLst>
              <a:ext uri="{FF2B5EF4-FFF2-40B4-BE49-F238E27FC236}">
                <a16:creationId xmlns:a16="http://schemas.microsoft.com/office/drawing/2014/main" id="{F4751B9B-D59E-4594-B27D-0ECC9F28F2EB}"/>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a:extLst>
              <a:ext uri="{FF2B5EF4-FFF2-40B4-BE49-F238E27FC236}">
                <a16:creationId xmlns:a16="http://schemas.microsoft.com/office/drawing/2014/main" id="{14F05B92-72CD-4FC2-92BD-2EBE7D3C9767}"/>
              </a:ext>
            </a:extLst>
          </p:cNvPr>
          <p:cNvGrpSpPr/>
          <p:nvPr userDrawn="1"/>
        </p:nvGrpSpPr>
        <p:grpSpPr>
          <a:xfrm>
            <a:off x="237423" y="135299"/>
            <a:ext cx="847682" cy="847682"/>
            <a:chOff x="237423" y="135299"/>
            <a:chExt cx="847682" cy="847682"/>
          </a:xfrm>
        </p:grpSpPr>
        <p:sp>
          <p:nvSpPr>
            <p:cNvPr id="77" name="椭圆 76">
              <a:extLst>
                <a:ext uri="{FF2B5EF4-FFF2-40B4-BE49-F238E27FC236}">
                  <a16:creationId xmlns:a16="http://schemas.microsoft.com/office/drawing/2014/main" id="{49D84261-FCCC-406D-BB96-48DBFD9499B3}"/>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a:extLst>
                <a:ext uri="{FF2B5EF4-FFF2-40B4-BE49-F238E27FC236}">
                  <a16:creationId xmlns:a16="http://schemas.microsoft.com/office/drawing/2014/main" id="{8532B412-BF1D-419D-B6D2-DFD3A04A6D90}"/>
                </a:ext>
              </a:extLst>
            </p:cNvPr>
            <p:cNvGrpSpPr/>
            <p:nvPr/>
          </p:nvGrpSpPr>
          <p:grpSpPr>
            <a:xfrm>
              <a:off x="293735" y="191234"/>
              <a:ext cx="735058" cy="735811"/>
              <a:chOff x="3497262" y="849313"/>
              <a:chExt cx="4651376" cy="4656138"/>
            </a:xfrm>
            <a:solidFill>
              <a:schemeClr val="accent1"/>
            </a:solidFill>
          </p:grpSpPr>
          <p:sp>
            <p:nvSpPr>
              <p:cNvPr id="79" name="Freeform 7">
                <a:extLst>
                  <a:ext uri="{FF2B5EF4-FFF2-40B4-BE49-F238E27FC236}">
                    <a16:creationId xmlns:a16="http://schemas.microsoft.com/office/drawing/2014/main" id="{E890A190-2E52-455C-BD01-95137C3DF92D}"/>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9">
                <a:extLst>
                  <a:ext uri="{FF2B5EF4-FFF2-40B4-BE49-F238E27FC236}">
                    <a16:creationId xmlns:a16="http://schemas.microsoft.com/office/drawing/2014/main" id="{106619BB-562E-4784-8EE7-5C2E75F8254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0">
                <a:extLst>
                  <a:ext uri="{FF2B5EF4-FFF2-40B4-BE49-F238E27FC236}">
                    <a16:creationId xmlns:a16="http://schemas.microsoft.com/office/drawing/2014/main" id="{293A581A-E831-4103-B9B7-4143FC4CD69D}"/>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1">
                <a:extLst>
                  <a:ext uri="{FF2B5EF4-FFF2-40B4-BE49-F238E27FC236}">
                    <a16:creationId xmlns:a16="http://schemas.microsoft.com/office/drawing/2014/main" id="{389C9D4F-C196-4B87-A496-C9B0E44F29DC}"/>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2">
                <a:extLst>
                  <a:ext uri="{FF2B5EF4-FFF2-40B4-BE49-F238E27FC236}">
                    <a16:creationId xmlns:a16="http://schemas.microsoft.com/office/drawing/2014/main" id="{E2FFB9EE-BA6D-448B-B5C1-2790B7CADE12}"/>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3">
                <a:extLst>
                  <a:ext uri="{FF2B5EF4-FFF2-40B4-BE49-F238E27FC236}">
                    <a16:creationId xmlns:a16="http://schemas.microsoft.com/office/drawing/2014/main" id="{1BD366BD-60DB-43F1-B8D3-CB0248EF4187}"/>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4">
                <a:extLst>
                  <a:ext uri="{FF2B5EF4-FFF2-40B4-BE49-F238E27FC236}">
                    <a16:creationId xmlns:a16="http://schemas.microsoft.com/office/drawing/2014/main" id="{E519707E-5F8A-410E-9D77-C0A7C5B0914A}"/>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5">
                <a:extLst>
                  <a:ext uri="{FF2B5EF4-FFF2-40B4-BE49-F238E27FC236}">
                    <a16:creationId xmlns:a16="http://schemas.microsoft.com/office/drawing/2014/main" id="{4FAF17A2-4E3D-4253-8DBA-4FFCEFA5FD32}"/>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6">
                <a:extLst>
                  <a:ext uri="{FF2B5EF4-FFF2-40B4-BE49-F238E27FC236}">
                    <a16:creationId xmlns:a16="http://schemas.microsoft.com/office/drawing/2014/main" id="{E30F5AFF-D7D2-46C7-ABB0-F80686268766}"/>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7">
                <a:extLst>
                  <a:ext uri="{FF2B5EF4-FFF2-40B4-BE49-F238E27FC236}">
                    <a16:creationId xmlns:a16="http://schemas.microsoft.com/office/drawing/2014/main" id="{0E5867A6-7F38-4DB7-80B1-3042CCB57DA5}"/>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8">
                <a:extLst>
                  <a:ext uri="{FF2B5EF4-FFF2-40B4-BE49-F238E27FC236}">
                    <a16:creationId xmlns:a16="http://schemas.microsoft.com/office/drawing/2014/main" id="{4E08BDE6-C14E-4A0B-9752-804BA469EB88}"/>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9">
                <a:extLst>
                  <a:ext uri="{FF2B5EF4-FFF2-40B4-BE49-F238E27FC236}">
                    <a16:creationId xmlns:a16="http://schemas.microsoft.com/office/drawing/2014/main" id="{E9414496-E6BE-4D21-A307-3AF7A3F81A44}"/>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20">
                <a:extLst>
                  <a:ext uri="{FF2B5EF4-FFF2-40B4-BE49-F238E27FC236}">
                    <a16:creationId xmlns:a16="http://schemas.microsoft.com/office/drawing/2014/main" id="{60D0DECE-E1CC-4BAF-803C-A399140836FB}"/>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1">
                <a:extLst>
                  <a:ext uri="{FF2B5EF4-FFF2-40B4-BE49-F238E27FC236}">
                    <a16:creationId xmlns:a16="http://schemas.microsoft.com/office/drawing/2014/main" id="{719A83BA-6FA4-4157-AD96-FD8436B4A8A2}"/>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22">
                <a:extLst>
                  <a:ext uri="{FF2B5EF4-FFF2-40B4-BE49-F238E27FC236}">
                    <a16:creationId xmlns:a16="http://schemas.microsoft.com/office/drawing/2014/main" id="{B0725B09-D7BF-47B1-BDC4-4B7877A0B402}"/>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23">
                <a:extLst>
                  <a:ext uri="{FF2B5EF4-FFF2-40B4-BE49-F238E27FC236}">
                    <a16:creationId xmlns:a16="http://schemas.microsoft.com/office/drawing/2014/main" id="{6075A37F-A83B-41D9-8D1A-28A9FF8FD7CE}"/>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4">
                <a:extLst>
                  <a:ext uri="{FF2B5EF4-FFF2-40B4-BE49-F238E27FC236}">
                    <a16:creationId xmlns:a16="http://schemas.microsoft.com/office/drawing/2014/main" id="{FB89E365-3054-4014-A655-304B244193D2}"/>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5">
                <a:extLst>
                  <a:ext uri="{FF2B5EF4-FFF2-40B4-BE49-F238E27FC236}">
                    <a16:creationId xmlns:a16="http://schemas.microsoft.com/office/drawing/2014/main" id="{6C9D2D82-3354-4D9B-BA01-B980AA2999E8}"/>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6">
                <a:extLst>
                  <a:ext uri="{FF2B5EF4-FFF2-40B4-BE49-F238E27FC236}">
                    <a16:creationId xmlns:a16="http://schemas.microsoft.com/office/drawing/2014/main" id="{F8C6E3F6-466E-4BD9-8ABE-A7BF93612915}"/>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7">
                <a:extLst>
                  <a:ext uri="{FF2B5EF4-FFF2-40B4-BE49-F238E27FC236}">
                    <a16:creationId xmlns:a16="http://schemas.microsoft.com/office/drawing/2014/main" id="{6B4A08BF-DB82-4045-B9BD-C76B4B224A93}"/>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8">
                <a:extLst>
                  <a:ext uri="{FF2B5EF4-FFF2-40B4-BE49-F238E27FC236}">
                    <a16:creationId xmlns:a16="http://schemas.microsoft.com/office/drawing/2014/main" id="{2C2698D5-4CC8-4096-8388-41F0B1416B0C}"/>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9">
                <a:extLst>
                  <a:ext uri="{FF2B5EF4-FFF2-40B4-BE49-F238E27FC236}">
                    <a16:creationId xmlns:a16="http://schemas.microsoft.com/office/drawing/2014/main" id="{3CA7F333-036F-4D3A-8379-954A546ADDEC}"/>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0">
                <a:extLst>
                  <a:ext uri="{FF2B5EF4-FFF2-40B4-BE49-F238E27FC236}">
                    <a16:creationId xmlns:a16="http://schemas.microsoft.com/office/drawing/2014/main" id="{6A889E60-E004-44E6-8DC4-80FDAF556717}"/>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1">
                <a:extLst>
                  <a:ext uri="{FF2B5EF4-FFF2-40B4-BE49-F238E27FC236}">
                    <a16:creationId xmlns:a16="http://schemas.microsoft.com/office/drawing/2014/main" id="{F8EC713C-7F39-4E7F-9124-A6DC086A381B}"/>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32">
                <a:extLst>
                  <a:ext uri="{FF2B5EF4-FFF2-40B4-BE49-F238E27FC236}">
                    <a16:creationId xmlns:a16="http://schemas.microsoft.com/office/drawing/2014/main" id="{BD05F458-1BF9-4554-BD03-1CC7711075A6}"/>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33">
                <a:extLst>
                  <a:ext uri="{FF2B5EF4-FFF2-40B4-BE49-F238E27FC236}">
                    <a16:creationId xmlns:a16="http://schemas.microsoft.com/office/drawing/2014/main" id="{108B5BBC-0148-40A7-B488-874917E52E0F}"/>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4">
                <a:extLst>
                  <a:ext uri="{FF2B5EF4-FFF2-40B4-BE49-F238E27FC236}">
                    <a16:creationId xmlns:a16="http://schemas.microsoft.com/office/drawing/2014/main" id="{1616CC80-2016-4951-8901-9EF2653D0FEF}"/>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6">
                <a:extLst>
                  <a:ext uri="{FF2B5EF4-FFF2-40B4-BE49-F238E27FC236}">
                    <a16:creationId xmlns:a16="http://schemas.microsoft.com/office/drawing/2014/main" id="{E960C6CD-A6EC-4E56-B561-F5CFDAA1B8DD}"/>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7">
                <a:extLst>
                  <a:ext uri="{FF2B5EF4-FFF2-40B4-BE49-F238E27FC236}">
                    <a16:creationId xmlns:a16="http://schemas.microsoft.com/office/drawing/2014/main" id="{19F4DCC6-2AA1-4311-85A6-802666202CC5}"/>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8">
                <a:extLst>
                  <a:ext uri="{FF2B5EF4-FFF2-40B4-BE49-F238E27FC236}">
                    <a16:creationId xmlns:a16="http://schemas.microsoft.com/office/drawing/2014/main" id="{449AF28D-AC2C-4019-9D73-A1D76DC0A225}"/>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9">
                <a:extLst>
                  <a:ext uri="{FF2B5EF4-FFF2-40B4-BE49-F238E27FC236}">
                    <a16:creationId xmlns:a16="http://schemas.microsoft.com/office/drawing/2014/main" id="{261E6B36-4EA9-458A-A45A-5C0DCB8AAB23}"/>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50">
                <a:extLst>
                  <a:ext uri="{FF2B5EF4-FFF2-40B4-BE49-F238E27FC236}">
                    <a16:creationId xmlns:a16="http://schemas.microsoft.com/office/drawing/2014/main" id="{398D5C21-3C08-4CE5-8431-DCF060E8E3E2}"/>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51">
                <a:extLst>
                  <a:ext uri="{FF2B5EF4-FFF2-40B4-BE49-F238E27FC236}">
                    <a16:creationId xmlns:a16="http://schemas.microsoft.com/office/drawing/2014/main" id="{4192854D-D3F3-47FD-A312-9585E9805DCD}"/>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52">
                <a:extLst>
                  <a:ext uri="{FF2B5EF4-FFF2-40B4-BE49-F238E27FC236}">
                    <a16:creationId xmlns:a16="http://schemas.microsoft.com/office/drawing/2014/main" id="{4A745892-B11A-4AA7-AB7F-9B5992181066}"/>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53">
                <a:extLst>
                  <a:ext uri="{FF2B5EF4-FFF2-40B4-BE49-F238E27FC236}">
                    <a16:creationId xmlns:a16="http://schemas.microsoft.com/office/drawing/2014/main" id="{C6DAA62A-F51F-458C-A4DE-5FCFC79E76AB}"/>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54">
                <a:extLst>
                  <a:ext uri="{FF2B5EF4-FFF2-40B4-BE49-F238E27FC236}">
                    <a16:creationId xmlns:a16="http://schemas.microsoft.com/office/drawing/2014/main" id="{BEE763DA-3920-4419-8ADF-6DB021D0A9DC}"/>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55">
                <a:extLst>
                  <a:ext uri="{FF2B5EF4-FFF2-40B4-BE49-F238E27FC236}">
                    <a16:creationId xmlns:a16="http://schemas.microsoft.com/office/drawing/2014/main" id="{C61D19DF-3339-4382-A40A-732CC59E5585}"/>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6">
                <a:extLst>
                  <a:ext uri="{FF2B5EF4-FFF2-40B4-BE49-F238E27FC236}">
                    <a16:creationId xmlns:a16="http://schemas.microsoft.com/office/drawing/2014/main" id="{30E3AF9D-0C54-4370-87D3-B855193D7E57}"/>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7">
                <a:extLst>
                  <a:ext uri="{FF2B5EF4-FFF2-40B4-BE49-F238E27FC236}">
                    <a16:creationId xmlns:a16="http://schemas.microsoft.com/office/drawing/2014/main" id="{376F742D-A326-4786-8510-2DFE123417DB}"/>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8">
                <a:extLst>
                  <a:ext uri="{FF2B5EF4-FFF2-40B4-BE49-F238E27FC236}">
                    <a16:creationId xmlns:a16="http://schemas.microsoft.com/office/drawing/2014/main" id="{1497B6C5-83CF-4DA4-801C-5AFDAB3D5C27}"/>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19" name="文本占位符 65">
            <a:extLst>
              <a:ext uri="{FF2B5EF4-FFF2-40B4-BE49-F238E27FC236}">
                <a16:creationId xmlns:a16="http://schemas.microsoft.com/office/drawing/2014/main" id="{6592DB98-26D7-4C62-AD48-AD0920FC3D51}"/>
              </a:ext>
            </a:extLst>
          </p:cNvPr>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41340003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电脑样机">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92560382-7E68-4B32-92B5-A2C94E7B86BB}"/>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8" name="Freeform 19">
              <a:extLst>
                <a:ext uri="{FF2B5EF4-FFF2-40B4-BE49-F238E27FC236}">
                  <a16:creationId xmlns:a16="http://schemas.microsoft.com/office/drawing/2014/main" id="{E636BE14-C0D2-4D61-BB38-3EE8B26A022B}"/>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9" name="Freeform 20">
              <a:extLst>
                <a:ext uri="{FF2B5EF4-FFF2-40B4-BE49-F238E27FC236}">
                  <a16:creationId xmlns:a16="http://schemas.microsoft.com/office/drawing/2014/main" id="{047AD7C1-3AD6-47A0-B194-8FB91C072106}"/>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0" name="Freeform 22">
              <a:extLst>
                <a:ext uri="{FF2B5EF4-FFF2-40B4-BE49-F238E27FC236}">
                  <a16:creationId xmlns:a16="http://schemas.microsoft.com/office/drawing/2014/main" id="{AC26C9D8-7E95-4A44-8495-C575D7A83B9D}"/>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1" name="Freeform 23">
              <a:extLst>
                <a:ext uri="{FF2B5EF4-FFF2-40B4-BE49-F238E27FC236}">
                  <a16:creationId xmlns:a16="http://schemas.microsoft.com/office/drawing/2014/main" id="{43E9C3BF-6E9A-4AB8-B7FD-88012E351D02}"/>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2" name="Freeform 24">
              <a:extLst>
                <a:ext uri="{FF2B5EF4-FFF2-40B4-BE49-F238E27FC236}">
                  <a16:creationId xmlns:a16="http://schemas.microsoft.com/office/drawing/2014/main" id="{F3CC13E6-75EE-47C5-93E3-4D979EE2D2F9}"/>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3" name="Freeform 25">
              <a:extLst>
                <a:ext uri="{FF2B5EF4-FFF2-40B4-BE49-F238E27FC236}">
                  <a16:creationId xmlns:a16="http://schemas.microsoft.com/office/drawing/2014/main" id="{EC0BD02F-34CC-4BA4-8347-86CB32878F5D}"/>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4" name="Freeform 26">
              <a:extLst>
                <a:ext uri="{FF2B5EF4-FFF2-40B4-BE49-F238E27FC236}">
                  <a16:creationId xmlns:a16="http://schemas.microsoft.com/office/drawing/2014/main" id="{81E1755D-3D9F-4D16-B600-8027B883713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5" name="Freeform 31">
              <a:extLst>
                <a:ext uri="{FF2B5EF4-FFF2-40B4-BE49-F238E27FC236}">
                  <a16:creationId xmlns:a16="http://schemas.microsoft.com/office/drawing/2014/main" id="{9E297B44-AF06-42C5-BF81-53DF85589987}"/>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33">
              <a:extLst>
                <a:ext uri="{FF2B5EF4-FFF2-40B4-BE49-F238E27FC236}">
                  <a16:creationId xmlns:a16="http://schemas.microsoft.com/office/drawing/2014/main" id="{8AA09C0F-AF5F-4F78-ABEC-E7815728CA26}"/>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35">
              <a:extLst>
                <a:ext uri="{FF2B5EF4-FFF2-40B4-BE49-F238E27FC236}">
                  <a16:creationId xmlns:a16="http://schemas.microsoft.com/office/drawing/2014/main" id="{8890EF4E-57B7-4994-BA3F-F25E177E5A5B}"/>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36">
              <a:extLst>
                <a:ext uri="{FF2B5EF4-FFF2-40B4-BE49-F238E27FC236}">
                  <a16:creationId xmlns:a16="http://schemas.microsoft.com/office/drawing/2014/main" id="{1E9F0B4D-1A6A-4C11-BB61-C76C2B29E91D}"/>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38">
              <a:extLst>
                <a:ext uri="{FF2B5EF4-FFF2-40B4-BE49-F238E27FC236}">
                  <a16:creationId xmlns:a16="http://schemas.microsoft.com/office/drawing/2014/main" id="{65EF05F4-A63B-4C09-9302-44D15E908E77}"/>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39">
              <a:extLst>
                <a:ext uri="{FF2B5EF4-FFF2-40B4-BE49-F238E27FC236}">
                  <a16:creationId xmlns:a16="http://schemas.microsoft.com/office/drawing/2014/main" id="{146A1244-CC2B-4313-B3AC-C6DCEC59A02E}"/>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40">
              <a:extLst>
                <a:ext uri="{FF2B5EF4-FFF2-40B4-BE49-F238E27FC236}">
                  <a16:creationId xmlns:a16="http://schemas.microsoft.com/office/drawing/2014/main" id="{691E85B0-0064-4CF9-893C-93565883F3DA}"/>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65" name="椭圆 64">
            <a:extLst>
              <a:ext uri="{FF2B5EF4-FFF2-40B4-BE49-F238E27FC236}">
                <a16:creationId xmlns:a16="http://schemas.microsoft.com/office/drawing/2014/main" id="{C91AC609-1C85-4B31-B732-372D2DCB66BD}"/>
              </a:ext>
            </a:extLst>
          </p:cNvPr>
          <p:cNvSpPr/>
          <p:nvPr userDrawn="1"/>
        </p:nvSpPr>
        <p:spPr>
          <a:xfrm>
            <a:off x="6958403" y="5702153"/>
            <a:ext cx="2640760" cy="529481"/>
          </a:xfrm>
          <a:prstGeom prst="ellipse">
            <a:avLst/>
          </a:prstGeom>
          <a:solidFill>
            <a:schemeClr val="bg2">
              <a:lumMod val="50000"/>
              <a:alpha val="32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Picture 2">
            <a:extLst>
              <a:ext uri="{FF2B5EF4-FFF2-40B4-BE49-F238E27FC236}">
                <a16:creationId xmlns:a16="http://schemas.microsoft.com/office/drawing/2014/main" id="{0C69C672-6372-4EEC-81B5-8A467BF9800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45469" y="1494982"/>
            <a:ext cx="5799137" cy="4525085"/>
          </a:xfrm>
          <a:prstGeom prst="rect">
            <a:avLst/>
          </a:prstGeom>
        </p:spPr>
      </p:pic>
      <p:sp>
        <p:nvSpPr>
          <p:cNvPr id="23" name="图片占位符 22">
            <a:extLst>
              <a:ext uri="{FF2B5EF4-FFF2-40B4-BE49-F238E27FC236}">
                <a16:creationId xmlns:a16="http://schemas.microsoft.com/office/drawing/2014/main" id="{014561A0-BE0B-400B-9310-464A46596923}"/>
              </a:ext>
            </a:extLst>
          </p:cNvPr>
          <p:cNvSpPr>
            <a:spLocks noGrp="1"/>
          </p:cNvSpPr>
          <p:nvPr>
            <p:ph type="pic" sz="quarter" idx="10"/>
          </p:nvPr>
        </p:nvSpPr>
        <p:spPr>
          <a:xfrm>
            <a:off x="5575656" y="1711325"/>
            <a:ext cx="5324475" cy="3014663"/>
          </a:xfrm>
        </p:spPr>
        <p:txBody>
          <a:bodyPr/>
          <a:lstStyle/>
          <a:p>
            <a:endParaRPr lang="zh-CN" altLang="en-US"/>
          </a:p>
        </p:txBody>
      </p:sp>
      <p:sp>
        <p:nvSpPr>
          <p:cNvPr id="24" name="文本框 23">
            <a:extLst>
              <a:ext uri="{FF2B5EF4-FFF2-40B4-BE49-F238E27FC236}">
                <a16:creationId xmlns:a16="http://schemas.microsoft.com/office/drawing/2014/main" id="{DE9C6B18-D060-444B-A14D-F88EC02D4727}"/>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70" name="矩形: 圆角 69">
            <a:extLst>
              <a:ext uri="{FF2B5EF4-FFF2-40B4-BE49-F238E27FC236}">
                <a16:creationId xmlns:a16="http://schemas.microsoft.com/office/drawing/2014/main" id="{6E523764-D2B2-4F67-8391-EBFE3731D55A}"/>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a:extLst>
              <a:ext uri="{FF2B5EF4-FFF2-40B4-BE49-F238E27FC236}">
                <a16:creationId xmlns:a16="http://schemas.microsoft.com/office/drawing/2014/main" id="{A5F321BF-3156-4054-84B5-C870628FD3AC}"/>
              </a:ext>
            </a:extLst>
          </p:cNvPr>
          <p:cNvGrpSpPr/>
          <p:nvPr userDrawn="1"/>
        </p:nvGrpSpPr>
        <p:grpSpPr>
          <a:xfrm>
            <a:off x="237423" y="135299"/>
            <a:ext cx="847682" cy="847682"/>
            <a:chOff x="237423" y="135299"/>
            <a:chExt cx="847682" cy="847682"/>
          </a:xfrm>
        </p:grpSpPr>
        <p:sp>
          <p:nvSpPr>
            <p:cNvPr id="72" name="椭圆 71">
              <a:extLst>
                <a:ext uri="{FF2B5EF4-FFF2-40B4-BE49-F238E27FC236}">
                  <a16:creationId xmlns:a16="http://schemas.microsoft.com/office/drawing/2014/main" id="{434CB82C-1B5C-4726-9121-6C9D13DCFFFA}"/>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3" name="组合 72">
              <a:extLst>
                <a:ext uri="{FF2B5EF4-FFF2-40B4-BE49-F238E27FC236}">
                  <a16:creationId xmlns:a16="http://schemas.microsoft.com/office/drawing/2014/main" id="{A40700DD-4DE6-48BA-85E9-F38FD9A29D5B}"/>
                </a:ext>
              </a:extLst>
            </p:cNvPr>
            <p:cNvGrpSpPr/>
            <p:nvPr/>
          </p:nvGrpSpPr>
          <p:grpSpPr>
            <a:xfrm>
              <a:off x="293735" y="191234"/>
              <a:ext cx="735058" cy="735811"/>
              <a:chOff x="3497262" y="849313"/>
              <a:chExt cx="4651376" cy="4656138"/>
            </a:xfrm>
            <a:solidFill>
              <a:schemeClr val="accent1"/>
            </a:solidFill>
          </p:grpSpPr>
          <p:sp>
            <p:nvSpPr>
              <p:cNvPr id="74" name="Freeform 7">
                <a:extLst>
                  <a:ext uri="{FF2B5EF4-FFF2-40B4-BE49-F238E27FC236}">
                    <a16:creationId xmlns:a16="http://schemas.microsoft.com/office/drawing/2014/main" id="{AB1FFE08-0928-48AE-B886-8151D1637F82}"/>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9">
                <a:extLst>
                  <a:ext uri="{FF2B5EF4-FFF2-40B4-BE49-F238E27FC236}">
                    <a16:creationId xmlns:a16="http://schemas.microsoft.com/office/drawing/2014/main" id="{BA010DF6-936F-45D4-9005-6989C9EB089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0">
                <a:extLst>
                  <a:ext uri="{FF2B5EF4-FFF2-40B4-BE49-F238E27FC236}">
                    <a16:creationId xmlns:a16="http://schemas.microsoft.com/office/drawing/2014/main" id="{4B8E84F8-D9FB-4D45-A56C-2E2162E2D292}"/>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1">
                <a:extLst>
                  <a:ext uri="{FF2B5EF4-FFF2-40B4-BE49-F238E27FC236}">
                    <a16:creationId xmlns:a16="http://schemas.microsoft.com/office/drawing/2014/main" id="{DDDAFEB3-913F-4C4D-9445-B34410C1F01F}"/>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2">
                <a:extLst>
                  <a:ext uri="{FF2B5EF4-FFF2-40B4-BE49-F238E27FC236}">
                    <a16:creationId xmlns:a16="http://schemas.microsoft.com/office/drawing/2014/main" id="{0007D336-361E-473B-87EF-2799716810BD}"/>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3">
                <a:extLst>
                  <a:ext uri="{FF2B5EF4-FFF2-40B4-BE49-F238E27FC236}">
                    <a16:creationId xmlns:a16="http://schemas.microsoft.com/office/drawing/2014/main" id="{97C4FA5B-7C45-4753-9C81-6CC326798EE8}"/>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4">
                <a:extLst>
                  <a:ext uri="{FF2B5EF4-FFF2-40B4-BE49-F238E27FC236}">
                    <a16:creationId xmlns:a16="http://schemas.microsoft.com/office/drawing/2014/main" id="{757CE777-032E-48A0-B724-6B41555735CF}"/>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5">
                <a:extLst>
                  <a:ext uri="{FF2B5EF4-FFF2-40B4-BE49-F238E27FC236}">
                    <a16:creationId xmlns:a16="http://schemas.microsoft.com/office/drawing/2014/main" id="{2589976A-0533-410E-BA22-3076CD2F0E08}"/>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6">
                <a:extLst>
                  <a:ext uri="{FF2B5EF4-FFF2-40B4-BE49-F238E27FC236}">
                    <a16:creationId xmlns:a16="http://schemas.microsoft.com/office/drawing/2014/main" id="{789A7A9C-5D88-4CFE-949C-4BD50C6375DB}"/>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7">
                <a:extLst>
                  <a:ext uri="{FF2B5EF4-FFF2-40B4-BE49-F238E27FC236}">
                    <a16:creationId xmlns:a16="http://schemas.microsoft.com/office/drawing/2014/main" id="{54737033-7EFA-45ED-9A3E-3C513D17F06B}"/>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8">
                <a:extLst>
                  <a:ext uri="{FF2B5EF4-FFF2-40B4-BE49-F238E27FC236}">
                    <a16:creationId xmlns:a16="http://schemas.microsoft.com/office/drawing/2014/main" id="{F84FD3ED-D293-44A3-8B6B-74990915C591}"/>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9">
                <a:extLst>
                  <a:ext uri="{FF2B5EF4-FFF2-40B4-BE49-F238E27FC236}">
                    <a16:creationId xmlns:a16="http://schemas.microsoft.com/office/drawing/2014/main" id="{EBC32428-8F94-40E6-8315-EC74B7B88282}"/>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20">
                <a:extLst>
                  <a:ext uri="{FF2B5EF4-FFF2-40B4-BE49-F238E27FC236}">
                    <a16:creationId xmlns:a16="http://schemas.microsoft.com/office/drawing/2014/main" id="{C614F9F3-BD52-4D49-8A44-9307C921AFFD}"/>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21">
                <a:extLst>
                  <a:ext uri="{FF2B5EF4-FFF2-40B4-BE49-F238E27FC236}">
                    <a16:creationId xmlns:a16="http://schemas.microsoft.com/office/drawing/2014/main" id="{A098812A-76D1-450F-8C4D-56268F1D208E}"/>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22">
                <a:extLst>
                  <a:ext uri="{FF2B5EF4-FFF2-40B4-BE49-F238E27FC236}">
                    <a16:creationId xmlns:a16="http://schemas.microsoft.com/office/drawing/2014/main" id="{BC160648-C668-4C43-B618-7940BA9E0E9C}"/>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23">
                <a:extLst>
                  <a:ext uri="{FF2B5EF4-FFF2-40B4-BE49-F238E27FC236}">
                    <a16:creationId xmlns:a16="http://schemas.microsoft.com/office/drawing/2014/main" id="{51EC974B-C963-46EE-AF86-EEA8FA573D8F}"/>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24">
                <a:extLst>
                  <a:ext uri="{FF2B5EF4-FFF2-40B4-BE49-F238E27FC236}">
                    <a16:creationId xmlns:a16="http://schemas.microsoft.com/office/drawing/2014/main" id="{A0540C07-CC80-4082-9996-C1B431F42E82}"/>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25">
                <a:extLst>
                  <a:ext uri="{FF2B5EF4-FFF2-40B4-BE49-F238E27FC236}">
                    <a16:creationId xmlns:a16="http://schemas.microsoft.com/office/drawing/2014/main" id="{BE208746-0331-4CFC-ACF1-C6A2B66554AC}"/>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6">
                <a:extLst>
                  <a:ext uri="{FF2B5EF4-FFF2-40B4-BE49-F238E27FC236}">
                    <a16:creationId xmlns:a16="http://schemas.microsoft.com/office/drawing/2014/main" id="{4DE0AB4B-5814-4858-A792-4AF54F7DCB8A}"/>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27">
                <a:extLst>
                  <a:ext uri="{FF2B5EF4-FFF2-40B4-BE49-F238E27FC236}">
                    <a16:creationId xmlns:a16="http://schemas.microsoft.com/office/drawing/2014/main" id="{E9C4E9A3-D1F9-40C5-8266-020B72D15BB3}"/>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28">
                <a:extLst>
                  <a:ext uri="{FF2B5EF4-FFF2-40B4-BE49-F238E27FC236}">
                    <a16:creationId xmlns:a16="http://schemas.microsoft.com/office/drawing/2014/main" id="{EFD38642-7EC6-47D5-B6E1-F91E39459804}"/>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9">
                <a:extLst>
                  <a:ext uri="{FF2B5EF4-FFF2-40B4-BE49-F238E27FC236}">
                    <a16:creationId xmlns:a16="http://schemas.microsoft.com/office/drawing/2014/main" id="{425EE517-DF5D-4520-9FBC-F3A905483775}"/>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30">
                <a:extLst>
                  <a:ext uri="{FF2B5EF4-FFF2-40B4-BE49-F238E27FC236}">
                    <a16:creationId xmlns:a16="http://schemas.microsoft.com/office/drawing/2014/main" id="{03D1E9A4-410B-4758-94EC-8E4C4C1E2418}"/>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31">
                <a:extLst>
                  <a:ext uri="{FF2B5EF4-FFF2-40B4-BE49-F238E27FC236}">
                    <a16:creationId xmlns:a16="http://schemas.microsoft.com/office/drawing/2014/main" id="{9B6519BC-8899-4A39-B573-ABA97D254515}"/>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2">
                <a:extLst>
                  <a:ext uri="{FF2B5EF4-FFF2-40B4-BE49-F238E27FC236}">
                    <a16:creationId xmlns:a16="http://schemas.microsoft.com/office/drawing/2014/main" id="{80F81BCC-56FB-423C-8EDB-BBA82585E908}"/>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3">
                <a:extLst>
                  <a:ext uri="{FF2B5EF4-FFF2-40B4-BE49-F238E27FC236}">
                    <a16:creationId xmlns:a16="http://schemas.microsoft.com/office/drawing/2014/main" id="{7F17D343-7060-4157-AC10-AF51C2D8D178}"/>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4">
                <a:extLst>
                  <a:ext uri="{FF2B5EF4-FFF2-40B4-BE49-F238E27FC236}">
                    <a16:creationId xmlns:a16="http://schemas.microsoft.com/office/drawing/2014/main" id="{B86364ED-65A4-47E0-BC1C-163B5F83F182}"/>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6">
                <a:extLst>
                  <a:ext uri="{FF2B5EF4-FFF2-40B4-BE49-F238E27FC236}">
                    <a16:creationId xmlns:a16="http://schemas.microsoft.com/office/drawing/2014/main" id="{24EDAF91-56AD-4135-A681-5F59143882FC}"/>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7">
                <a:extLst>
                  <a:ext uri="{FF2B5EF4-FFF2-40B4-BE49-F238E27FC236}">
                    <a16:creationId xmlns:a16="http://schemas.microsoft.com/office/drawing/2014/main" id="{8709186E-F0B3-4EDC-9ADA-C3B1A79B6EEC}"/>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8">
                <a:extLst>
                  <a:ext uri="{FF2B5EF4-FFF2-40B4-BE49-F238E27FC236}">
                    <a16:creationId xmlns:a16="http://schemas.microsoft.com/office/drawing/2014/main" id="{8B1B148C-AAF9-4A2E-B640-E5777F31717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9">
                <a:extLst>
                  <a:ext uri="{FF2B5EF4-FFF2-40B4-BE49-F238E27FC236}">
                    <a16:creationId xmlns:a16="http://schemas.microsoft.com/office/drawing/2014/main" id="{A3054E55-3FBB-497B-9E98-A559A1EDF902}"/>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50">
                <a:extLst>
                  <a:ext uri="{FF2B5EF4-FFF2-40B4-BE49-F238E27FC236}">
                    <a16:creationId xmlns:a16="http://schemas.microsoft.com/office/drawing/2014/main" id="{2A49CD72-709C-4ECA-9927-9283F6794874}"/>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51">
                <a:extLst>
                  <a:ext uri="{FF2B5EF4-FFF2-40B4-BE49-F238E27FC236}">
                    <a16:creationId xmlns:a16="http://schemas.microsoft.com/office/drawing/2014/main" id="{45B7F737-6C27-4377-93E8-DCB7F163440D}"/>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52">
                <a:extLst>
                  <a:ext uri="{FF2B5EF4-FFF2-40B4-BE49-F238E27FC236}">
                    <a16:creationId xmlns:a16="http://schemas.microsoft.com/office/drawing/2014/main" id="{3990D280-F9BC-41C0-B636-5D715AAEDA2B}"/>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53">
                <a:extLst>
                  <a:ext uri="{FF2B5EF4-FFF2-40B4-BE49-F238E27FC236}">
                    <a16:creationId xmlns:a16="http://schemas.microsoft.com/office/drawing/2014/main" id="{FE695BB3-06B3-432D-AD8A-EE424C662D13}"/>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54">
                <a:extLst>
                  <a:ext uri="{FF2B5EF4-FFF2-40B4-BE49-F238E27FC236}">
                    <a16:creationId xmlns:a16="http://schemas.microsoft.com/office/drawing/2014/main" id="{0B1A949F-5E5C-4D41-887C-874F10073093}"/>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55">
                <a:extLst>
                  <a:ext uri="{FF2B5EF4-FFF2-40B4-BE49-F238E27FC236}">
                    <a16:creationId xmlns:a16="http://schemas.microsoft.com/office/drawing/2014/main" id="{50D566C5-2FBE-4030-9DD4-D708F2D3CC8C}"/>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56">
                <a:extLst>
                  <a:ext uri="{FF2B5EF4-FFF2-40B4-BE49-F238E27FC236}">
                    <a16:creationId xmlns:a16="http://schemas.microsoft.com/office/drawing/2014/main" id="{34D413B5-D4A3-48D9-AE01-F8641152719F}"/>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57">
                <a:extLst>
                  <a:ext uri="{FF2B5EF4-FFF2-40B4-BE49-F238E27FC236}">
                    <a16:creationId xmlns:a16="http://schemas.microsoft.com/office/drawing/2014/main" id="{05FC6845-0B7E-40E1-915E-200B70D830D8}"/>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58">
                <a:extLst>
                  <a:ext uri="{FF2B5EF4-FFF2-40B4-BE49-F238E27FC236}">
                    <a16:creationId xmlns:a16="http://schemas.microsoft.com/office/drawing/2014/main" id="{A564A46E-173E-4BC7-9D59-5012FA74D821}"/>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14" name="文本占位符 65">
            <a:extLst>
              <a:ext uri="{FF2B5EF4-FFF2-40B4-BE49-F238E27FC236}">
                <a16:creationId xmlns:a16="http://schemas.microsoft.com/office/drawing/2014/main" id="{72AB1941-7269-4209-83A0-3BA98E6BB03D}"/>
              </a:ext>
            </a:extLst>
          </p:cNvPr>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3021951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音乐播放页">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DCE25081-82D7-4CD8-9970-11E933042AD3}"/>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CA285B1F-5A95-460D-828B-D675E1BF8AF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6443BCB-E748-45DD-BEEE-363F4DBF781A}"/>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8" name="图片占位符 7">
            <a:extLst>
              <a:ext uri="{FF2B5EF4-FFF2-40B4-BE49-F238E27FC236}">
                <a16:creationId xmlns:a16="http://schemas.microsoft.com/office/drawing/2014/main" id="{260981B6-C1E2-4958-BFA4-F59869388A78}"/>
              </a:ext>
            </a:extLst>
          </p:cNvPr>
          <p:cNvSpPr>
            <a:spLocks noGrp="1"/>
          </p:cNvSpPr>
          <p:nvPr>
            <p:ph type="pic" sz="quarter" idx="13"/>
          </p:nvPr>
        </p:nvSpPr>
        <p:spPr>
          <a:xfrm>
            <a:off x="7989570" y="2431013"/>
            <a:ext cx="2595932" cy="2595932"/>
          </a:xfrm>
          <a:prstGeom prst="ellipse">
            <a:avLst/>
          </a:prstGeom>
        </p:spPr>
        <p:txBody>
          <a:bodyPr/>
          <a:lstStyle/>
          <a:p>
            <a:endParaRPr lang="zh-CN" altLang="en-US"/>
          </a:p>
        </p:txBody>
      </p:sp>
      <p:sp>
        <p:nvSpPr>
          <p:cNvPr id="9" name="矩形: 圆角 8">
            <a:extLst>
              <a:ext uri="{FF2B5EF4-FFF2-40B4-BE49-F238E27FC236}">
                <a16:creationId xmlns:a16="http://schemas.microsoft.com/office/drawing/2014/main" id="{7285219E-AE78-4108-B3C4-9B5DB93C2556}"/>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96F1B465-2E8F-4534-9119-74DE7373052E}"/>
              </a:ext>
            </a:extLst>
          </p:cNvPr>
          <p:cNvGrpSpPr/>
          <p:nvPr userDrawn="1"/>
        </p:nvGrpSpPr>
        <p:grpSpPr>
          <a:xfrm>
            <a:off x="237423" y="135299"/>
            <a:ext cx="847682" cy="847682"/>
            <a:chOff x="237423" y="135299"/>
            <a:chExt cx="847682" cy="847682"/>
          </a:xfrm>
        </p:grpSpPr>
        <p:sp>
          <p:nvSpPr>
            <p:cNvPr id="11" name="椭圆 10">
              <a:extLst>
                <a:ext uri="{FF2B5EF4-FFF2-40B4-BE49-F238E27FC236}">
                  <a16:creationId xmlns:a16="http://schemas.microsoft.com/office/drawing/2014/main" id="{88B1B33F-4A2E-433C-9DBB-0AEF6002E87A}"/>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BE6327B0-E2A1-496B-9908-99673E3BE623}"/>
                </a:ext>
              </a:extLst>
            </p:cNvPr>
            <p:cNvGrpSpPr/>
            <p:nvPr/>
          </p:nvGrpSpPr>
          <p:grpSpPr>
            <a:xfrm>
              <a:off x="293735" y="191234"/>
              <a:ext cx="735058" cy="735811"/>
              <a:chOff x="3497262" y="849313"/>
              <a:chExt cx="4651376" cy="4656138"/>
            </a:xfrm>
            <a:solidFill>
              <a:schemeClr val="accent1"/>
            </a:solidFill>
          </p:grpSpPr>
          <p:sp>
            <p:nvSpPr>
              <p:cNvPr id="13" name="Freeform 7">
                <a:extLst>
                  <a:ext uri="{FF2B5EF4-FFF2-40B4-BE49-F238E27FC236}">
                    <a16:creationId xmlns:a16="http://schemas.microsoft.com/office/drawing/2014/main" id="{472AA650-8A21-46AC-A07B-5BA972DFAB33}"/>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9">
                <a:extLst>
                  <a:ext uri="{FF2B5EF4-FFF2-40B4-BE49-F238E27FC236}">
                    <a16:creationId xmlns:a16="http://schemas.microsoft.com/office/drawing/2014/main" id="{F128E11A-B31F-4D7F-B0DF-D36F21A7B015}"/>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0">
                <a:extLst>
                  <a:ext uri="{FF2B5EF4-FFF2-40B4-BE49-F238E27FC236}">
                    <a16:creationId xmlns:a16="http://schemas.microsoft.com/office/drawing/2014/main" id="{230EA30A-FCFF-485A-A1F0-980D4CE0C97F}"/>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1">
                <a:extLst>
                  <a:ext uri="{FF2B5EF4-FFF2-40B4-BE49-F238E27FC236}">
                    <a16:creationId xmlns:a16="http://schemas.microsoft.com/office/drawing/2014/main" id="{DC270CA0-F50C-4513-B20D-271E10D98471}"/>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2">
                <a:extLst>
                  <a:ext uri="{FF2B5EF4-FFF2-40B4-BE49-F238E27FC236}">
                    <a16:creationId xmlns:a16="http://schemas.microsoft.com/office/drawing/2014/main" id="{8A88422B-8DCD-4154-9056-B91E7282C33F}"/>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3">
                <a:extLst>
                  <a:ext uri="{FF2B5EF4-FFF2-40B4-BE49-F238E27FC236}">
                    <a16:creationId xmlns:a16="http://schemas.microsoft.com/office/drawing/2014/main" id="{DBB18FDD-5161-4FAD-BF2B-DC5E8E5B5CEC}"/>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4">
                <a:extLst>
                  <a:ext uri="{FF2B5EF4-FFF2-40B4-BE49-F238E27FC236}">
                    <a16:creationId xmlns:a16="http://schemas.microsoft.com/office/drawing/2014/main" id="{9CFD7459-ECE3-4902-953F-C7BB5820D46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5">
                <a:extLst>
                  <a:ext uri="{FF2B5EF4-FFF2-40B4-BE49-F238E27FC236}">
                    <a16:creationId xmlns:a16="http://schemas.microsoft.com/office/drawing/2014/main" id="{7D59C1F8-486A-4841-9EA3-B8D734BE979D}"/>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6">
                <a:extLst>
                  <a:ext uri="{FF2B5EF4-FFF2-40B4-BE49-F238E27FC236}">
                    <a16:creationId xmlns:a16="http://schemas.microsoft.com/office/drawing/2014/main" id="{621EB56C-3E49-4D66-A9B7-856962BEF179}"/>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7">
                <a:extLst>
                  <a:ext uri="{FF2B5EF4-FFF2-40B4-BE49-F238E27FC236}">
                    <a16:creationId xmlns:a16="http://schemas.microsoft.com/office/drawing/2014/main" id="{E4087131-3F0F-4514-8B97-70F540586575}"/>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8">
                <a:extLst>
                  <a:ext uri="{FF2B5EF4-FFF2-40B4-BE49-F238E27FC236}">
                    <a16:creationId xmlns:a16="http://schemas.microsoft.com/office/drawing/2014/main" id="{B6A358AA-E63A-457D-9E28-13DD9E3B687C}"/>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9">
                <a:extLst>
                  <a:ext uri="{FF2B5EF4-FFF2-40B4-BE49-F238E27FC236}">
                    <a16:creationId xmlns:a16="http://schemas.microsoft.com/office/drawing/2014/main" id="{AD68BA2F-1DE1-440D-877B-7BB021FDA24E}"/>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
                <a:extLst>
                  <a:ext uri="{FF2B5EF4-FFF2-40B4-BE49-F238E27FC236}">
                    <a16:creationId xmlns:a16="http://schemas.microsoft.com/office/drawing/2014/main" id="{BF69C310-5819-44B8-8F04-ECB3D88E2A74}"/>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1">
                <a:extLst>
                  <a:ext uri="{FF2B5EF4-FFF2-40B4-BE49-F238E27FC236}">
                    <a16:creationId xmlns:a16="http://schemas.microsoft.com/office/drawing/2014/main" id="{28AE5E55-37FD-44FE-9E7F-FC58BCEF851C}"/>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2">
                <a:extLst>
                  <a:ext uri="{FF2B5EF4-FFF2-40B4-BE49-F238E27FC236}">
                    <a16:creationId xmlns:a16="http://schemas.microsoft.com/office/drawing/2014/main" id="{98CE4181-15BD-4BD9-AA24-4BC483F9A347}"/>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3">
                <a:extLst>
                  <a:ext uri="{FF2B5EF4-FFF2-40B4-BE49-F238E27FC236}">
                    <a16:creationId xmlns:a16="http://schemas.microsoft.com/office/drawing/2014/main" id="{05EF2088-CAC8-482C-98D2-64DBF2C56325}"/>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4">
                <a:extLst>
                  <a:ext uri="{FF2B5EF4-FFF2-40B4-BE49-F238E27FC236}">
                    <a16:creationId xmlns:a16="http://schemas.microsoft.com/office/drawing/2014/main" id="{2DC10A14-8C3D-423C-9014-A82F8574DCE0}"/>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5">
                <a:extLst>
                  <a:ext uri="{FF2B5EF4-FFF2-40B4-BE49-F238E27FC236}">
                    <a16:creationId xmlns:a16="http://schemas.microsoft.com/office/drawing/2014/main" id="{5AF94D15-9D7D-4FCE-B46D-A2379264FCC2}"/>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6">
                <a:extLst>
                  <a:ext uri="{FF2B5EF4-FFF2-40B4-BE49-F238E27FC236}">
                    <a16:creationId xmlns:a16="http://schemas.microsoft.com/office/drawing/2014/main" id="{43DD58D9-E9D0-4E4A-A5A5-97CBABC9ACC2}"/>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7">
                <a:extLst>
                  <a:ext uri="{FF2B5EF4-FFF2-40B4-BE49-F238E27FC236}">
                    <a16:creationId xmlns:a16="http://schemas.microsoft.com/office/drawing/2014/main" id="{5E55492F-165F-4717-8D3A-FF0A662E0439}"/>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8">
                <a:extLst>
                  <a:ext uri="{FF2B5EF4-FFF2-40B4-BE49-F238E27FC236}">
                    <a16:creationId xmlns:a16="http://schemas.microsoft.com/office/drawing/2014/main" id="{2C89B896-AA33-446B-987C-BA81EE604A60}"/>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9">
                <a:extLst>
                  <a:ext uri="{FF2B5EF4-FFF2-40B4-BE49-F238E27FC236}">
                    <a16:creationId xmlns:a16="http://schemas.microsoft.com/office/drawing/2014/main" id="{84E133B0-9220-4519-AA86-ED2146DB1E34}"/>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0">
                <a:extLst>
                  <a:ext uri="{FF2B5EF4-FFF2-40B4-BE49-F238E27FC236}">
                    <a16:creationId xmlns:a16="http://schemas.microsoft.com/office/drawing/2014/main" id="{59980636-F1AC-44C6-9C51-8BE9DD43C6C7}"/>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1">
                <a:extLst>
                  <a:ext uri="{FF2B5EF4-FFF2-40B4-BE49-F238E27FC236}">
                    <a16:creationId xmlns:a16="http://schemas.microsoft.com/office/drawing/2014/main" id="{20BFF3BA-50CF-4F6A-806F-2F596DA784D1}"/>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2">
                <a:extLst>
                  <a:ext uri="{FF2B5EF4-FFF2-40B4-BE49-F238E27FC236}">
                    <a16:creationId xmlns:a16="http://schemas.microsoft.com/office/drawing/2014/main" id="{EA31E573-8534-41D4-9B59-81ED9538F231}"/>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3">
                <a:extLst>
                  <a:ext uri="{FF2B5EF4-FFF2-40B4-BE49-F238E27FC236}">
                    <a16:creationId xmlns:a16="http://schemas.microsoft.com/office/drawing/2014/main" id="{87A5BEF7-581F-447D-A6A6-DB47DAA1A73F}"/>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4">
                <a:extLst>
                  <a:ext uri="{FF2B5EF4-FFF2-40B4-BE49-F238E27FC236}">
                    <a16:creationId xmlns:a16="http://schemas.microsoft.com/office/drawing/2014/main" id="{A96D8D9C-3A72-4C79-AC3A-5B1EEC1DFFA8}"/>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6">
                <a:extLst>
                  <a:ext uri="{FF2B5EF4-FFF2-40B4-BE49-F238E27FC236}">
                    <a16:creationId xmlns:a16="http://schemas.microsoft.com/office/drawing/2014/main" id="{EEB391CB-8629-4B8C-B1C0-81B5D1A9B972}"/>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7">
                <a:extLst>
                  <a:ext uri="{FF2B5EF4-FFF2-40B4-BE49-F238E27FC236}">
                    <a16:creationId xmlns:a16="http://schemas.microsoft.com/office/drawing/2014/main" id="{3BC27A46-D97C-486B-A9E8-D226CD85F23D}"/>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8">
                <a:extLst>
                  <a:ext uri="{FF2B5EF4-FFF2-40B4-BE49-F238E27FC236}">
                    <a16:creationId xmlns:a16="http://schemas.microsoft.com/office/drawing/2014/main" id="{ABF9415B-8439-4757-A3E6-B26C7F65F40E}"/>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9">
                <a:extLst>
                  <a:ext uri="{FF2B5EF4-FFF2-40B4-BE49-F238E27FC236}">
                    <a16:creationId xmlns:a16="http://schemas.microsoft.com/office/drawing/2014/main" id="{08DD2BB5-BC61-4489-B781-CDDE4E32FC16}"/>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50">
                <a:extLst>
                  <a:ext uri="{FF2B5EF4-FFF2-40B4-BE49-F238E27FC236}">
                    <a16:creationId xmlns:a16="http://schemas.microsoft.com/office/drawing/2014/main" id="{0B8C7C3E-990C-4145-82BC-D34893430CA3}"/>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51">
                <a:extLst>
                  <a:ext uri="{FF2B5EF4-FFF2-40B4-BE49-F238E27FC236}">
                    <a16:creationId xmlns:a16="http://schemas.microsoft.com/office/drawing/2014/main" id="{9C13ECA3-1723-4BD8-9B46-22A58C0D17D5}"/>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52">
                <a:extLst>
                  <a:ext uri="{FF2B5EF4-FFF2-40B4-BE49-F238E27FC236}">
                    <a16:creationId xmlns:a16="http://schemas.microsoft.com/office/drawing/2014/main" id="{DF887B1A-5588-43F1-8360-42F89DD72A65}"/>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53">
                <a:extLst>
                  <a:ext uri="{FF2B5EF4-FFF2-40B4-BE49-F238E27FC236}">
                    <a16:creationId xmlns:a16="http://schemas.microsoft.com/office/drawing/2014/main" id="{6F31F799-404F-4F80-A0BA-A8DCBD584FEF}"/>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54">
                <a:extLst>
                  <a:ext uri="{FF2B5EF4-FFF2-40B4-BE49-F238E27FC236}">
                    <a16:creationId xmlns:a16="http://schemas.microsoft.com/office/drawing/2014/main" id="{0E351B5A-1C5C-4CA1-8499-BCF7D536A3B3}"/>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55">
                <a:extLst>
                  <a:ext uri="{FF2B5EF4-FFF2-40B4-BE49-F238E27FC236}">
                    <a16:creationId xmlns:a16="http://schemas.microsoft.com/office/drawing/2014/main" id="{D97D3AE0-FE61-4365-9484-60E31FA64A48}"/>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56">
                <a:extLst>
                  <a:ext uri="{FF2B5EF4-FFF2-40B4-BE49-F238E27FC236}">
                    <a16:creationId xmlns:a16="http://schemas.microsoft.com/office/drawing/2014/main" id="{FEC6A65D-8BC7-4F69-A1A9-EFE5506CFEA5}"/>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57">
                <a:extLst>
                  <a:ext uri="{FF2B5EF4-FFF2-40B4-BE49-F238E27FC236}">
                    <a16:creationId xmlns:a16="http://schemas.microsoft.com/office/drawing/2014/main" id="{B91208B4-4D5F-4AA3-8695-9AB5108234BC}"/>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58">
                <a:extLst>
                  <a:ext uri="{FF2B5EF4-FFF2-40B4-BE49-F238E27FC236}">
                    <a16:creationId xmlns:a16="http://schemas.microsoft.com/office/drawing/2014/main" id="{FEDC90AA-B488-4290-B3EC-C41FC304E845}"/>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3" name="文本占位符 65">
            <a:extLst>
              <a:ext uri="{FF2B5EF4-FFF2-40B4-BE49-F238E27FC236}">
                <a16:creationId xmlns:a16="http://schemas.microsoft.com/office/drawing/2014/main" id="{0F572104-DCE9-40DA-8528-67A75B94F784}"/>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
        <p:nvSpPr>
          <p:cNvPr id="54" name="文本框 53">
            <a:extLst>
              <a:ext uri="{FF2B5EF4-FFF2-40B4-BE49-F238E27FC236}">
                <a16:creationId xmlns:a16="http://schemas.microsoft.com/office/drawing/2014/main" id="{B66037B8-6142-4544-AA78-C05A2DCD4FBB}"/>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grpSp>
        <p:nvGrpSpPr>
          <p:cNvPr id="55" name="组合 54">
            <a:extLst>
              <a:ext uri="{FF2B5EF4-FFF2-40B4-BE49-F238E27FC236}">
                <a16:creationId xmlns:a16="http://schemas.microsoft.com/office/drawing/2014/main" id="{C6EEDD08-6CCF-4F57-98AA-8AA616DE3E5E}"/>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56" name="Freeform 19">
              <a:extLst>
                <a:ext uri="{FF2B5EF4-FFF2-40B4-BE49-F238E27FC236}">
                  <a16:creationId xmlns:a16="http://schemas.microsoft.com/office/drawing/2014/main" id="{E464A1A6-5055-4F49-964D-DDB44352C125}"/>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57" name="Freeform 20">
              <a:extLst>
                <a:ext uri="{FF2B5EF4-FFF2-40B4-BE49-F238E27FC236}">
                  <a16:creationId xmlns:a16="http://schemas.microsoft.com/office/drawing/2014/main" id="{4DE87081-ECDF-4A42-BF4C-71BB154CB3E8}"/>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58" name="Freeform 22">
              <a:extLst>
                <a:ext uri="{FF2B5EF4-FFF2-40B4-BE49-F238E27FC236}">
                  <a16:creationId xmlns:a16="http://schemas.microsoft.com/office/drawing/2014/main" id="{E86B8BE2-2031-4112-AF56-762A39B41D9F}"/>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59" name="Freeform 23">
              <a:extLst>
                <a:ext uri="{FF2B5EF4-FFF2-40B4-BE49-F238E27FC236}">
                  <a16:creationId xmlns:a16="http://schemas.microsoft.com/office/drawing/2014/main" id="{172A4CBF-A2D5-4FEB-BE1A-0EDF5A4321FE}"/>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0" name="Freeform 24">
              <a:extLst>
                <a:ext uri="{FF2B5EF4-FFF2-40B4-BE49-F238E27FC236}">
                  <a16:creationId xmlns:a16="http://schemas.microsoft.com/office/drawing/2014/main" id="{FB828910-1439-4AF5-ADAA-9393A5B942E3}"/>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1" name="Freeform 25">
              <a:extLst>
                <a:ext uri="{FF2B5EF4-FFF2-40B4-BE49-F238E27FC236}">
                  <a16:creationId xmlns:a16="http://schemas.microsoft.com/office/drawing/2014/main" id="{C6F846C3-9F4B-45EC-90DB-32C75ABAC8D3}"/>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2" name="Freeform 26">
              <a:extLst>
                <a:ext uri="{FF2B5EF4-FFF2-40B4-BE49-F238E27FC236}">
                  <a16:creationId xmlns:a16="http://schemas.microsoft.com/office/drawing/2014/main" id="{7ACB59D3-BF43-4B08-9706-1F60FA9F85BF}"/>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3" name="Freeform 31">
              <a:extLst>
                <a:ext uri="{FF2B5EF4-FFF2-40B4-BE49-F238E27FC236}">
                  <a16:creationId xmlns:a16="http://schemas.microsoft.com/office/drawing/2014/main" id="{03EAD845-CED5-46F4-9362-3BC33DE50333}"/>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4" name="Freeform 33">
              <a:extLst>
                <a:ext uri="{FF2B5EF4-FFF2-40B4-BE49-F238E27FC236}">
                  <a16:creationId xmlns:a16="http://schemas.microsoft.com/office/drawing/2014/main" id="{9688C8A1-AE5F-465F-AD52-D070B58C1359}"/>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5" name="Freeform 35">
              <a:extLst>
                <a:ext uri="{FF2B5EF4-FFF2-40B4-BE49-F238E27FC236}">
                  <a16:creationId xmlns:a16="http://schemas.microsoft.com/office/drawing/2014/main" id="{6B1F1620-BBA0-4CD3-A1A5-8CA5AE70BA72}"/>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6" name="Freeform 36">
              <a:extLst>
                <a:ext uri="{FF2B5EF4-FFF2-40B4-BE49-F238E27FC236}">
                  <a16:creationId xmlns:a16="http://schemas.microsoft.com/office/drawing/2014/main" id="{4D19FB7D-B425-4F1E-A8E6-DAABFFE7DA2C}"/>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7" name="Freeform 38">
              <a:extLst>
                <a:ext uri="{FF2B5EF4-FFF2-40B4-BE49-F238E27FC236}">
                  <a16:creationId xmlns:a16="http://schemas.microsoft.com/office/drawing/2014/main" id="{4AE21276-42CA-4FEB-86A0-3D5C2454A39B}"/>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8" name="Freeform 39">
              <a:extLst>
                <a:ext uri="{FF2B5EF4-FFF2-40B4-BE49-F238E27FC236}">
                  <a16:creationId xmlns:a16="http://schemas.microsoft.com/office/drawing/2014/main" id="{3720F5C3-056C-4D6A-9127-DCDD94568C63}"/>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69" name="Freeform 40">
              <a:extLst>
                <a:ext uri="{FF2B5EF4-FFF2-40B4-BE49-F238E27FC236}">
                  <a16:creationId xmlns:a16="http://schemas.microsoft.com/office/drawing/2014/main" id="{1C3F05F8-78EB-4B48-BE0E-0075C706D188}"/>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Tree>
    <p:extLst>
      <p:ext uri="{BB962C8B-B14F-4D97-AF65-F5344CB8AC3E}">
        <p14:creationId xmlns:p14="http://schemas.microsoft.com/office/powerpoint/2010/main" val="10762176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7">
            <a:extLst>
              <a:ext uri="{FF2B5EF4-FFF2-40B4-BE49-F238E27FC236}">
                <a16:creationId xmlns:a16="http://schemas.microsoft.com/office/drawing/2014/main" id="{06EDEC51-F6CC-48ED-BFC2-ACCD45C9E5EA}"/>
              </a:ext>
            </a:extLst>
          </p:cNvPr>
          <p:cNvSpPr>
            <a:spLocks noGrp="1" noChangeArrowheads="1"/>
          </p:cNvSpPr>
          <p:nvPr>
            <p:ph type="dt" sz="half" idx="10"/>
          </p:nvPr>
        </p:nvSpPr>
        <p:spPr>
          <a:ln/>
        </p:spPr>
        <p:txBody>
          <a:bodyPr/>
          <a:lstStyle>
            <a:lvl1pPr>
              <a:defRPr/>
            </a:lvl1pPr>
          </a:lstStyle>
          <a:p>
            <a:pPr>
              <a:defRPr/>
            </a:pPr>
            <a:fld id="{12F4AFF3-86E8-4E0F-9A17-0B5B4813604F}" type="datetime1">
              <a:rPr lang="zh-CN" altLang="en-US" smtClean="0"/>
              <a:t>2022/4/10</a:t>
            </a:fld>
            <a:endParaRPr lang="en-US" altLang="zh-CN"/>
          </a:p>
        </p:txBody>
      </p:sp>
      <p:sp>
        <p:nvSpPr>
          <p:cNvPr id="5" name="Rectangle 8">
            <a:extLst>
              <a:ext uri="{FF2B5EF4-FFF2-40B4-BE49-F238E27FC236}">
                <a16:creationId xmlns:a16="http://schemas.microsoft.com/office/drawing/2014/main" id="{59126DD4-B45B-4E78-A31F-5CEB62106000}"/>
              </a:ext>
            </a:extLst>
          </p:cNvPr>
          <p:cNvSpPr>
            <a:spLocks noGrp="1" noChangeArrowheads="1"/>
          </p:cNvSpPr>
          <p:nvPr>
            <p:ph type="ftr" sz="quarter" idx="11"/>
          </p:nvPr>
        </p:nvSpPr>
        <p:spPr>
          <a:ln/>
        </p:spPr>
        <p:txBody>
          <a:bodyPr/>
          <a:lstStyle>
            <a:lvl1pPr>
              <a:defRPr/>
            </a:lvl1pPr>
          </a:lstStyle>
          <a:p>
            <a:pPr>
              <a:defRPr/>
            </a:pPr>
            <a:r>
              <a:rPr lang="en-US" altLang="zh-CN"/>
              <a:t> Institute of Computer Software</a:t>
            </a:r>
          </a:p>
          <a:p>
            <a:pPr>
              <a:defRPr/>
            </a:pPr>
            <a:r>
              <a:rPr lang="en-US" altLang="zh-CN"/>
              <a:t>Nanjing University</a:t>
            </a:r>
          </a:p>
        </p:txBody>
      </p:sp>
      <p:sp>
        <p:nvSpPr>
          <p:cNvPr id="6" name="Rectangle 9">
            <a:extLst>
              <a:ext uri="{FF2B5EF4-FFF2-40B4-BE49-F238E27FC236}">
                <a16:creationId xmlns:a16="http://schemas.microsoft.com/office/drawing/2014/main" id="{F634E9A2-AFE3-4EB2-AAFF-79A316AD5C2B}"/>
              </a:ext>
            </a:extLst>
          </p:cNvPr>
          <p:cNvSpPr>
            <a:spLocks noGrp="1" noChangeArrowheads="1"/>
          </p:cNvSpPr>
          <p:nvPr>
            <p:ph type="sldNum" sz="quarter" idx="12"/>
          </p:nvPr>
        </p:nvSpPr>
        <p:spPr>
          <a:ln/>
        </p:spPr>
        <p:txBody>
          <a:bodyPr/>
          <a:lstStyle>
            <a:lvl1pPr>
              <a:defRPr/>
            </a:lvl1pPr>
          </a:lstStyle>
          <a:p>
            <a:pPr>
              <a:defRPr/>
            </a:pPr>
            <a:fld id="{A83B90C2-A76A-4FB3-BFA8-0B3EC6BDB504}" type="slidenum">
              <a:rPr lang="en-US" altLang="zh-CN"/>
              <a:pPr>
                <a:defRPr/>
              </a:pPr>
              <a:t>‹#›</a:t>
            </a:fld>
            <a:endParaRPr lang="en-US" altLang="zh-CN"/>
          </a:p>
        </p:txBody>
      </p:sp>
    </p:spTree>
    <p:extLst>
      <p:ext uri="{BB962C8B-B14F-4D97-AF65-F5344CB8AC3E}">
        <p14:creationId xmlns:p14="http://schemas.microsoft.com/office/powerpoint/2010/main" val="1703230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12" name="图片占位符 11">
            <a:extLst>
              <a:ext uri="{FF2B5EF4-FFF2-40B4-BE49-F238E27FC236}">
                <a16:creationId xmlns:a16="http://schemas.microsoft.com/office/drawing/2014/main" id="{160D1C33-BEBD-457D-8305-3D9FD1FE6108}"/>
              </a:ext>
            </a:extLst>
          </p:cNvPr>
          <p:cNvSpPr>
            <a:spLocks noGrp="1"/>
          </p:cNvSpPr>
          <p:nvPr>
            <p:ph type="pic" sz="quarter" idx="10"/>
          </p:nvPr>
        </p:nvSpPr>
        <p:spPr>
          <a:xfrm>
            <a:off x="0" y="0"/>
            <a:ext cx="12192000" cy="4056063"/>
          </a:xfrm>
        </p:spPr>
        <p:txBody>
          <a:bodyPr/>
          <a:lstStyle/>
          <a:p>
            <a:endParaRPr lang="zh-CN" altLang="en-US"/>
          </a:p>
        </p:txBody>
      </p:sp>
    </p:spTree>
    <p:extLst>
      <p:ext uri="{BB962C8B-B14F-4D97-AF65-F5344CB8AC3E}">
        <p14:creationId xmlns:p14="http://schemas.microsoft.com/office/powerpoint/2010/main" val="37012289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一张长图">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74041136-D26F-4DE3-9441-03C3B937527A}"/>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4" name="Freeform 19">
              <a:extLst>
                <a:ext uri="{FF2B5EF4-FFF2-40B4-BE49-F238E27FC236}">
                  <a16:creationId xmlns:a16="http://schemas.microsoft.com/office/drawing/2014/main" id="{60A869CE-96BB-49EA-9D98-8FC3A382424D}"/>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0">
              <a:extLst>
                <a:ext uri="{FF2B5EF4-FFF2-40B4-BE49-F238E27FC236}">
                  <a16:creationId xmlns:a16="http://schemas.microsoft.com/office/drawing/2014/main" id="{906A10DE-45C9-4F3A-A1D2-ADF7AF45B4C3}"/>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2">
              <a:extLst>
                <a:ext uri="{FF2B5EF4-FFF2-40B4-BE49-F238E27FC236}">
                  <a16:creationId xmlns:a16="http://schemas.microsoft.com/office/drawing/2014/main" id="{772EE8A2-D191-42EC-A5FA-7CDD844C8B6C}"/>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23">
              <a:extLst>
                <a:ext uri="{FF2B5EF4-FFF2-40B4-BE49-F238E27FC236}">
                  <a16:creationId xmlns:a16="http://schemas.microsoft.com/office/drawing/2014/main" id="{B84B6905-6EA5-495D-8253-F1F92C799A1C}"/>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24">
              <a:extLst>
                <a:ext uri="{FF2B5EF4-FFF2-40B4-BE49-F238E27FC236}">
                  <a16:creationId xmlns:a16="http://schemas.microsoft.com/office/drawing/2014/main" id="{BA5404B5-5161-44D6-8A22-30926A0AA2D3}"/>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25">
              <a:extLst>
                <a:ext uri="{FF2B5EF4-FFF2-40B4-BE49-F238E27FC236}">
                  <a16:creationId xmlns:a16="http://schemas.microsoft.com/office/drawing/2014/main" id="{F53C1378-A716-4564-823A-5C00E4C5C5BF}"/>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26">
              <a:extLst>
                <a:ext uri="{FF2B5EF4-FFF2-40B4-BE49-F238E27FC236}">
                  <a16:creationId xmlns:a16="http://schemas.microsoft.com/office/drawing/2014/main" id="{86914F0F-EFE6-4CD3-9C32-7AFC15529242}"/>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1">
              <a:extLst>
                <a:ext uri="{FF2B5EF4-FFF2-40B4-BE49-F238E27FC236}">
                  <a16:creationId xmlns:a16="http://schemas.microsoft.com/office/drawing/2014/main" id="{5612BB38-894B-469B-ADF4-854CA25A82CF}"/>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3">
              <a:extLst>
                <a:ext uri="{FF2B5EF4-FFF2-40B4-BE49-F238E27FC236}">
                  <a16:creationId xmlns:a16="http://schemas.microsoft.com/office/drawing/2014/main" id="{DB5AB023-FC7E-4BF6-8E4B-F15AB18B3699}"/>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35">
              <a:extLst>
                <a:ext uri="{FF2B5EF4-FFF2-40B4-BE49-F238E27FC236}">
                  <a16:creationId xmlns:a16="http://schemas.microsoft.com/office/drawing/2014/main" id="{41C61E23-4A35-4BD9-8E18-93A218421F6E}"/>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4" name="Freeform 36">
              <a:extLst>
                <a:ext uri="{FF2B5EF4-FFF2-40B4-BE49-F238E27FC236}">
                  <a16:creationId xmlns:a16="http://schemas.microsoft.com/office/drawing/2014/main" id="{81D0AAD4-EF0F-4596-BA65-2F2F2E06C724}"/>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5" name="Freeform 38">
              <a:extLst>
                <a:ext uri="{FF2B5EF4-FFF2-40B4-BE49-F238E27FC236}">
                  <a16:creationId xmlns:a16="http://schemas.microsoft.com/office/drawing/2014/main" id="{D96F8AF7-B0F4-4544-A571-CE00A4ED7A62}"/>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6" name="Freeform 39">
              <a:extLst>
                <a:ext uri="{FF2B5EF4-FFF2-40B4-BE49-F238E27FC236}">
                  <a16:creationId xmlns:a16="http://schemas.microsoft.com/office/drawing/2014/main" id="{B7A4DCDB-B18A-49F6-8D30-C19F24825796}"/>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40">
              <a:extLst>
                <a:ext uri="{FF2B5EF4-FFF2-40B4-BE49-F238E27FC236}">
                  <a16:creationId xmlns:a16="http://schemas.microsoft.com/office/drawing/2014/main" id="{05B6990D-6A15-492C-ABBB-277BC7E0CB98}"/>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2" name="日期占位符 1">
            <a:extLst>
              <a:ext uri="{FF2B5EF4-FFF2-40B4-BE49-F238E27FC236}">
                <a16:creationId xmlns:a16="http://schemas.microsoft.com/office/drawing/2014/main" id="{5E3A72B7-D101-48AE-9E57-23C4D277A2F6}"/>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3" name="页脚占位符 2">
            <a:extLst>
              <a:ext uri="{FF2B5EF4-FFF2-40B4-BE49-F238E27FC236}">
                <a16:creationId xmlns:a16="http://schemas.microsoft.com/office/drawing/2014/main" id="{4F79F216-2EA1-4947-9590-4EA8E4F9F0E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077878E-846C-4E0B-94ED-C10E7AE40014}"/>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23" name="图片占位符 22">
            <a:extLst>
              <a:ext uri="{FF2B5EF4-FFF2-40B4-BE49-F238E27FC236}">
                <a16:creationId xmlns:a16="http://schemas.microsoft.com/office/drawing/2014/main" id="{B6AB199A-6349-4779-B62A-DDD2D362AF2B}"/>
              </a:ext>
            </a:extLst>
          </p:cNvPr>
          <p:cNvSpPr>
            <a:spLocks noGrp="1"/>
          </p:cNvSpPr>
          <p:nvPr>
            <p:ph type="pic" sz="quarter" idx="13"/>
          </p:nvPr>
        </p:nvSpPr>
        <p:spPr>
          <a:xfrm>
            <a:off x="660400" y="1130300"/>
            <a:ext cx="10858500" cy="2817813"/>
          </a:xfrm>
        </p:spPr>
        <p:txBody>
          <a:bodyPr/>
          <a:lstStyle/>
          <a:p>
            <a:endParaRPr lang="zh-CN" altLang="en-US"/>
          </a:p>
        </p:txBody>
      </p:sp>
      <p:sp>
        <p:nvSpPr>
          <p:cNvPr id="129" name="文本框 128">
            <a:extLst>
              <a:ext uri="{FF2B5EF4-FFF2-40B4-BE49-F238E27FC236}">
                <a16:creationId xmlns:a16="http://schemas.microsoft.com/office/drawing/2014/main" id="{B86A77EB-4F1C-453E-B2A1-E46728EEFFF2}"/>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67" name="矩形: 圆角 66">
            <a:extLst>
              <a:ext uri="{FF2B5EF4-FFF2-40B4-BE49-F238E27FC236}">
                <a16:creationId xmlns:a16="http://schemas.microsoft.com/office/drawing/2014/main" id="{B2B9B9D3-3AA3-4019-B16F-FE0DB90D9600}"/>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a:extLst>
              <a:ext uri="{FF2B5EF4-FFF2-40B4-BE49-F238E27FC236}">
                <a16:creationId xmlns:a16="http://schemas.microsoft.com/office/drawing/2014/main" id="{716F929A-8B5D-4030-A951-E72B3EB30716}"/>
              </a:ext>
            </a:extLst>
          </p:cNvPr>
          <p:cNvGrpSpPr/>
          <p:nvPr userDrawn="1"/>
        </p:nvGrpSpPr>
        <p:grpSpPr>
          <a:xfrm>
            <a:off x="237423" y="135299"/>
            <a:ext cx="847682" cy="847682"/>
            <a:chOff x="237423" y="135299"/>
            <a:chExt cx="847682" cy="847682"/>
          </a:xfrm>
        </p:grpSpPr>
        <p:sp>
          <p:nvSpPr>
            <p:cNvPr id="69" name="椭圆 68">
              <a:extLst>
                <a:ext uri="{FF2B5EF4-FFF2-40B4-BE49-F238E27FC236}">
                  <a16:creationId xmlns:a16="http://schemas.microsoft.com/office/drawing/2014/main" id="{25291A66-5A29-4421-9953-B2BF3C27B646}"/>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组合 69">
              <a:extLst>
                <a:ext uri="{FF2B5EF4-FFF2-40B4-BE49-F238E27FC236}">
                  <a16:creationId xmlns:a16="http://schemas.microsoft.com/office/drawing/2014/main" id="{B2099F41-4208-4647-A31E-98399862FCC9}"/>
                </a:ext>
              </a:extLst>
            </p:cNvPr>
            <p:cNvGrpSpPr/>
            <p:nvPr/>
          </p:nvGrpSpPr>
          <p:grpSpPr>
            <a:xfrm>
              <a:off x="293735" y="191234"/>
              <a:ext cx="735058" cy="735811"/>
              <a:chOff x="3497262" y="849313"/>
              <a:chExt cx="4651376" cy="4656138"/>
            </a:xfrm>
            <a:solidFill>
              <a:schemeClr val="accent1"/>
            </a:solidFill>
          </p:grpSpPr>
          <p:sp>
            <p:nvSpPr>
              <p:cNvPr id="71" name="Freeform 7">
                <a:extLst>
                  <a:ext uri="{FF2B5EF4-FFF2-40B4-BE49-F238E27FC236}">
                    <a16:creationId xmlns:a16="http://schemas.microsoft.com/office/drawing/2014/main" id="{64B5994A-180D-498A-BEEC-8341B5FA643A}"/>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9">
                <a:extLst>
                  <a:ext uri="{FF2B5EF4-FFF2-40B4-BE49-F238E27FC236}">
                    <a16:creationId xmlns:a16="http://schemas.microsoft.com/office/drawing/2014/main" id="{2FE5B999-6ED1-43FF-A46F-1E58417AA65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10">
                <a:extLst>
                  <a:ext uri="{FF2B5EF4-FFF2-40B4-BE49-F238E27FC236}">
                    <a16:creationId xmlns:a16="http://schemas.microsoft.com/office/drawing/2014/main" id="{A766AC95-9881-4E76-B444-5229E6664BF9}"/>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1">
                <a:extLst>
                  <a:ext uri="{FF2B5EF4-FFF2-40B4-BE49-F238E27FC236}">
                    <a16:creationId xmlns:a16="http://schemas.microsoft.com/office/drawing/2014/main" id="{82CE97B1-ACEB-461A-B3B0-E3B9863EBC4F}"/>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12">
                <a:extLst>
                  <a:ext uri="{FF2B5EF4-FFF2-40B4-BE49-F238E27FC236}">
                    <a16:creationId xmlns:a16="http://schemas.microsoft.com/office/drawing/2014/main" id="{6653162A-4542-492E-9077-A78E697D9D7F}"/>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3">
                <a:extLst>
                  <a:ext uri="{FF2B5EF4-FFF2-40B4-BE49-F238E27FC236}">
                    <a16:creationId xmlns:a16="http://schemas.microsoft.com/office/drawing/2014/main" id="{CAF05502-1758-4029-A257-FBB44707CD65}"/>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4">
                <a:extLst>
                  <a:ext uri="{FF2B5EF4-FFF2-40B4-BE49-F238E27FC236}">
                    <a16:creationId xmlns:a16="http://schemas.microsoft.com/office/drawing/2014/main" id="{0E2CADD7-9B7A-42EB-B598-074DDF771A97}"/>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5">
                <a:extLst>
                  <a:ext uri="{FF2B5EF4-FFF2-40B4-BE49-F238E27FC236}">
                    <a16:creationId xmlns:a16="http://schemas.microsoft.com/office/drawing/2014/main" id="{2B9FC146-FE20-4359-89BB-2AA603517FC0}"/>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6">
                <a:extLst>
                  <a:ext uri="{FF2B5EF4-FFF2-40B4-BE49-F238E27FC236}">
                    <a16:creationId xmlns:a16="http://schemas.microsoft.com/office/drawing/2014/main" id="{B72313B1-EE51-49E0-ADEA-E0F1B25C3AD8}"/>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7">
                <a:extLst>
                  <a:ext uri="{FF2B5EF4-FFF2-40B4-BE49-F238E27FC236}">
                    <a16:creationId xmlns:a16="http://schemas.microsoft.com/office/drawing/2014/main" id="{7D47685E-AAB7-49D3-9405-4DE6B7F4050A}"/>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8">
                <a:extLst>
                  <a:ext uri="{FF2B5EF4-FFF2-40B4-BE49-F238E27FC236}">
                    <a16:creationId xmlns:a16="http://schemas.microsoft.com/office/drawing/2014/main" id="{9A92B115-0302-4281-A250-5964870C40C5}"/>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9">
                <a:extLst>
                  <a:ext uri="{FF2B5EF4-FFF2-40B4-BE49-F238E27FC236}">
                    <a16:creationId xmlns:a16="http://schemas.microsoft.com/office/drawing/2014/main" id="{4D783779-E50A-4746-90EA-152768751F8E}"/>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20">
                <a:extLst>
                  <a:ext uri="{FF2B5EF4-FFF2-40B4-BE49-F238E27FC236}">
                    <a16:creationId xmlns:a16="http://schemas.microsoft.com/office/drawing/2014/main" id="{CBC74F99-DE89-4CBC-A20E-E5F21B8C2694}"/>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21">
                <a:extLst>
                  <a:ext uri="{FF2B5EF4-FFF2-40B4-BE49-F238E27FC236}">
                    <a16:creationId xmlns:a16="http://schemas.microsoft.com/office/drawing/2014/main" id="{4C41F27A-B43C-45FC-9D04-DE5396BDFBE2}"/>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22">
                <a:extLst>
                  <a:ext uri="{FF2B5EF4-FFF2-40B4-BE49-F238E27FC236}">
                    <a16:creationId xmlns:a16="http://schemas.microsoft.com/office/drawing/2014/main" id="{2E95E52E-2514-41EA-927D-CA1836233F30}"/>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23">
                <a:extLst>
                  <a:ext uri="{FF2B5EF4-FFF2-40B4-BE49-F238E27FC236}">
                    <a16:creationId xmlns:a16="http://schemas.microsoft.com/office/drawing/2014/main" id="{F4E06CE0-5B51-4492-AC09-1DA2150E0933}"/>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24">
                <a:extLst>
                  <a:ext uri="{FF2B5EF4-FFF2-40B4-BE49-F238E27FC236}">
                    <a16:creationId xmlns:a16="http://schemas.microsoft.com/office/drawing/2014/main" id="{AE200FB6-E394-4CBE-BBAC-6CFFC1EF776C}"/>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25">
                <a:extLst>
                  <a:ext uri="{FF2B5EF4-FFF2-40B4-BE49-F238E27FC236}">
                    <a16:creationId xmlns:a16="http://schemas.microsoft.com/office/drawing/2014/main" id="{EB5F3FA7-AAF8-4B94-A7C4-3941467CB7C8}"/>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26">
                <a:extLst>
                  <a:ext uri="{FF2B5EF4-FFF2-40B4-BE49-F238E27FC236}">
                    <a16:creationId xmlns:a16="http://schemas.microsoft.com/office/drawing/2014/main" id="{377F19C3-84C6-430B-8C84-935DFC614D86}"/>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27">
                <a:extLst>
                  <a:ext uri="{FF2B5EF4-FFF2-40B4-BE49-F238E27FC236}">
                    <a16:creationId xmlns:a16="http://schemas.microsoft.com/office/drawing/2014/main" id="{3D343494-DD0B-4221-8D6C-D277331DEB6C}"/>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28">
                <a:extLst>
                  <a:ext uri="{FF2B5EF4-FFF2-40B4-BE49-F238E27FC236}">
                    <a16:creationId xmlns:a16="http://schemas.microsoft.com/office/drawing/2014/main" id="{27635AE2-D10E-41D5-AD49-7531675887E3}"/>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29">
                <a:extLst>
                  <a:ext uri="{FF2B5EF4-FFF2-40B4-BE49-F238E27FC236}">
                    <a16:creationId xmlns:a16="http://schemas.microsoft.com/office/drawing/2014/main" id="{D817385B-F299-48F5-9D10-623193513513}"/>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30">
                <a:extLst>
                  <a:ext uri="{FF2B5EF4-FFF2-40B4-BE49-F238E27FC236}">
                    <a16:creationId xmlns:a16="http://schemas.microsoft.com/office/drawing/2014/main" id="{61F633BF-DD0C-4AD2-9A1E-558B8D8074E6}"/>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31">
                <a:extLst>
                  <a:ext uri="{FF2B5EF4-FFF2-40B4-BE49-F238E27FC236}">
                    <a16:creationId xmlns:a16="http://schemas.microsoft.com/office/drawing/2014/main" id="{05E31462-4C3E-4DD0-B487-52F1947255DB}"/>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32">
                <a:extLst>
                  <a:ext uri="{FF2B5EF4-FFF2-40B4-BE49-F238E27FC236}">
                    <a16:creationId xmlns:a16="http://schemas.microsoft.com/office/drawing/2014/main" id="{B74A5FA6-C9C9-4FAD-B9D3-26B2CC7B9CD5}"/>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33">
                <a:extLst>
                  <a:ext uri="{FF2B5EF4-FFF2-40B4-BE49-F238E27FC236}">
                    <a16:creationId xmlns:a16="http://schemas.microsoft.com/office/drawing/2014/main" id="{CE681D3C-E643-4C08-953A-F62523411601}"/>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34">
                <a:extLst>
                  <a:ext uri="{FF2B5EF4-FFF2-40B4-BE49-F238E27FC236}">
                    <a16:creationId xmlns:a16="http://schemas.microsoft.com/office/drawing/2014/main" id="{187BE825-0BDA-4DD0-B169-54177A497022}"/>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6">
                <a:extLst>
                  <a:ext uri="{FF2B5EF4-FFF2-40B4-BE49-F238E27FC236}">
                    <a16:creationId xmlns:a16="http://schemas.microsoft.com/office/drawing/2014/main" id="{E2E5BAE5-EB8C-48BA-86F7-0487D06E7B59}"/>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7">
                <a:extLst>
                  <a:ext uri="{FF2B5EF4-FFF2-40B4-BE49-F238E27FC236}">
                    <a16:creationId xmlns:a16="http://schemas.microsoft.com/office/drawing/2014/main" id="{4E5972B3-2165-4298-9105-C7799893F9B5}"/>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8">
                <a:extLst>
                  <a:ext uri="{FF2B5EF4-FFF2-40B4-BE49-F238E27FC236}">
                    <a16:creationId xmlns:a16="http://schemas.microsoft.com/office/drawing/2014/main" id="{4C4196A4-8427-4DAB-9761-0B12B67CCBB6}"/>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9">
                <a:extLst>
                  <a:ext uri="{FF2B5EF4-FFF2-40B4-BE49-F238E27FC236}">
                    <a16:creationId xmlns:a16="http://schemas.microsoft.com/office/drawing/2014/main" id="{B24FBA4B-7066-43B5-8320-3319D944F6CE}"/>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50">
                <a:extLst>
                  <a:ext uri="{FF2B5EF4-FFF2-40B4-BE49-F238E27FC236}">
                    <a16:creationId xmlns:a16="http://schemas.microsoft.com/office/drawing/2014/main" id="{03E7BC5B-C1D3-48F6-98AF-AC2FD6DB0152}"/>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51">
                <a:extLst>
                  <a:ext uri="{FF2B5EF4-FFF2-40B4-BE49-F238E27FC236}">
                    <a16:creationId xmlns:a16="http://schemas.microsoft.com/office/drawing/2014/main" id="{B058C00F-2719-44B1-91B9-0262D7AEFC94}"/>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52">
                <a:extLst>
                  <a:ext uri="{FF2B5EF4-FFF2-40B4-BE49-F238E27FC236}">
                    <a16:creationId xmlns:a16="http://schemas.microsoft.com/office/drawing/2014/main" id="{FAC7740F-4D0B-4966-AE95-AFDD833FEB7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53">
                <a:extLst>
                  <a:ext uri="{FF2B5EF4-FFF2-40B4-BE49-F238E27FC236}">
                    <a16:creationId xmlns:a16="http://schemas.microsoft.com/office/drawing/2014/main" id="{65EF3023-963B-4B75-B329-8A6DFA638EAA}"/>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54">
                <a:extLst>
                  <a:ext uri="{FF2B5EF4-FFF2-40B4-BE49-F238E27FC236}">
                    <a16:creationId xmlns:a16="http://schemas.microsoft.com/office/drawing/2014/main" id="{DCB4D492-8F86-4FD8-9E29-A198EE39FB8D}"/>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55">
                <a:extLst>
                  <a:ext uri="{FF2B5EF4-FFF2-40B4-BE49-F238E27FC236}">
                    <a16:creationId xmlns:a16="http://schemas.microsoft.com/office/drawing/2014/main" id="{740A9F7B-B444-4E32-927B-D8A19D6C03C0}"/>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56">
                <a:extLst>
                  <a:ext uri="{FF2B5EF4-FFF2-40B4-BE49-F238E27FC236}">
                    <a16:creationId xmlns:a16="http://schemas.microsoft.com/office/drawing/2014/main" id="{CF9AD5D7-706E-41B8-BFE0-7FC9A1C41548}"/>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57">
                <a:extLst>
                  <a:ext uri="{FF2B5EF4-FFF2-40B4-BE49-F238E27FC236}">
                    <a16:creationId xmlns:a16="http://schemas.microsoft.com/office/drawing/2014/main" id="{9C17A9F5-81FA-4FCE-A442-B73F2F7F8B3F}"/>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58">
                <a:extLst>
                  <a:ext uri="{FF2B5EF4-FFF2-40B4-BE49-F238E27FC236}">
                    <a16:creationId xmlns:a16="http://schemas.microsoft.com/office/drawing/2014/main" id="{EF6FDF55-E089-4DBB-BC7F-5134AE59BF3D}"/>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57" name="文本占位符 65">
            <a:extLst>
              <a:ext uri="{FF2B5EF4-FFF2-40B4-BE49-F238E27FC236}">
                <a16:creationId xmlns:a16="http://schemas.microsoft.com/office/drawing/2014/main" id="{15EF978C-D233-4FBC-8320-5FB7A9CA61BD}"/>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850008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一张图片">
    <p:spTree>
      <p:nvGrpSpPr>
        <p:cNvPr id="1" name=""/>
        <p:cNvGrpSpPr/>
        <p:nvPr/>
      </p:nvGrpSpPr>
      <p:grpSpPr>
        <a:xfrm>
          <a:off x="0" y="0"/>
          <a:ext cx="0" cy="0"/>
          <a:chOff x="0" y="0"/>
          <a:chExt cx="0" cy="0"/>
        </a:xfrm>
      </p:grpSpPr>
      <p:sp>
        <p:nvSpPr>
          <p:cNvPr id="8" name="图片占位符 7">
            <a:extLst>
              <a:ext uri="{FF2B5EF4-FFF2-40B4-BE49-F238E27FC236}">
                <a16:creationId xmlns:a16="http://schemas.microsoft.com/office/drawing/2014/main" id="{E6F7B20F-EF55-483B-8555-04CA4C04ACF1}"/>
              </a:ext>
            </a:extLst>
          </p:cNvPr>
          <p:cNvSpPr>
            <a:spLocks noGrp="1"/>
          </p:cNvSpPr>
          <p:nvPr>
            <p:ph type="pic" sz="quarter" idx="13"/>
          </p:nvPr>
        </p:nvSpPr>
        <p:spPr>
          <a:xfrm>
            <a:off x="838200" y="1301750"/>
            <a:ext cx="5243513" cy="4670425"/>
          </a:xfrm>
        </p:spPr>
        <p:txBody>
          <a:bodyPr/>
          <a:lstStyle/>
          <a:p>
            <a:endParaRPr lang="zh-CN" altLang="en-US"/>
          </a:p>
        </p:txBody>
      </p:sp>
      <p:sp>
        <p:nvSpPr>
          <p:cNvPr id="3" name="日期占位符 2">
            <a:extLst>
              <a:ext uri="{FF2B5EF4-FFF2-40B4-BE49-F238E27FC236}">
                <a16:creationId xmlns:a16="http://schemas.microsoft.com/office/drawing/2014/main" id="{E3F108A6-7EAC-4504-8CC9-2040E9F27BDF}"/>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F4B97241-2430-47C5-9847-2A5FA9AA492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7FC6D73-144B-41D6-A73B-8F3BD2AC9DF1}"/>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23" name="组合 22">
            <a:extLst>
              <a:ext uri="{FF2B5EF4-FFF2-40B4-BE49-F238E27FC236}">
                <a16:creationId xmlns:a16="http://schemas.microsoft.com/office/drawing/2014/main" id="{DB11DFE2-A84D-4D03-9B27-B4F8B00B177C}"/>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4" name="Freeform 19">
              <a:extLst>
                <a:ext uri="{FF2B5EF4-FFF2-40B4-BE49-F238E27FC236}">
                  <a16:creationId xmlns:a16="http://schemas.microsoft.com/office/drawing/2014/main" id="{985CD8C4-CA09-4CDB-8CA8-4B99CF425ACA}"/>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0">
              <a:extLst>
                <a:ext uri="{FF2B5EF4-FFF2-40B4-BE49-F238E27FC236}">
                  <a16:creationId xmlns:a16="http://schemas.microsoft.com/office/drawing/2014/main" id="{B83158DE-1DED-4CFA-A78B-B4E63CFF5523}"/>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2">
              <a:extLst>
                <a:ext uri="{FF2B5EF4-FFF2-40B4-BE49-F238E27FC236}">
                  <a16:creationId xmlns:a16="http://schemas.microsoft.com/office/drawing/2014/main" id="{67F8350D-7C55-436A-9A17-0632C548BE62}"/>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23">
              <a:extLst>
                <a:ext uri="{FF2B5EF4-FFF2-40B4-BE49-F238E27FC236}">
                  <a16:creationId xmlns:a16="http://schemas.microsoft.com/office/drawing/2014/main" id="{C9AC71BC-F865-4547-AE03-A2128D3A735D}"/>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24">
              <a:extLst>
                <a:ext uri="{FF2B5EF4-FFF2-40B4-BE49-F238E27FC236}">
                  <a16:creationId xmlns:a16="http://schemas.microsoft.com/office/drawing/2014/main" id="{C1FB9CC2-714A-490F-B7D4-3E6C6366580E}"/>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25">
              <a:extLst>
                <a:ext uri="{FF2B5EF4-FFF2-40B4-BE49-F238E27FC236}">
                  <a16:creationId xmlns:a16="http://schemas.microsoft.com/office/drawing/2014/main" id="{8B1BD9A2-68DB-42AE-81BE-13C2E028C0A6}"/>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26">
              <a:extLst>
                <a:ext uri="{FF2B5EF4-FFF2-40B4-BE49-F238E27FC236}">
                  <a16:creationId xmlns:a16="http://schemas.microsoft.com/office/drawing/2014/main" id="{820559DB-5622-4AEC-AF14-DB0EB2417A3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1">
              <a:extLst>
                <a:ext uri="{FF2B5EF4-FFF2-40B4-BE49-F238E27FC236}">
                  <a16:creationId xmlns:a16="http://schemas.microsoft.com/office/drawing/2014/main" id="{4645B00C-B1A7-4616-9E8B-75A757568383}"/>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3">
              <a:extLst>
                <a:ext uri="{FF2B5EF4-FFF2-40B4-BE49-F238E27FC236}">
                  <a16:creationId xmlns:a16="http://schemas.microsoft.com/office/drawing/2014/main" id="{93E258CA-6976-483A-B1DE-EA72FEB091F8}"/>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35">
              <a:extLst>
                <a:ext uri="{FF2B5EF4-FFF2-40B4-BE49-F238E27FC236}">
                  <a16:creationId xmlns:a16="http://schemas.microsoft.com/office/drawing/2014/main" id="{B9A714BD-0B26-47BF-AEE9-2602D19961CE}"/>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4" name="Freeform 36">
              <a:extLst>
                <a:ext uri="{FF2B5EF4-FFF2-40B4-BE49-F238E27FC236}">
                  <a16:creationId xmlns:a16="http://schemas.microsoft.com/office/drawing/2014/main" id="{B0D9DCA0-9AE7-40C1-A5B2-A71890974892}"/>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5" name="Freeform 38">
              <a:extLst>
                <a:ext uri="{FF2B5EF4-FFF2-40B4-BE49-F238E27FC236}">
                  <a16:creationId xmlns:a16="http://schemas.microsoft.com/office/drawing/2014/main" id="{FE53E166-F815-4284-A00F-262157C2D911}"/>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6" name="Freeform 39">
              <a:extLst>
                <a:ext uri="{FF2B5EF4-FFF2-40B4-BE49-F238E27FC236}">
                  <a16:creationId xmlns:a16="http://schemas.microsoft.com/office/drawing/2014/main" id="{F9322739-097A-4ED5-AE6F-83D277E5CE3E}"/>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40">
              <a:extLst>
                <a:ext uri="{FF2B5EF4-FFF2-40B4-BE49-F238E27FC236}">
                  <a16:creationId xmlns:a16="http://schemas.microsoft.com/office/drawing/2014/main" id="{A255E10F-A26C-4013-9D98-838BB0061B69}"/>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84" name="文本框 83">
            <a:extLst>
              <a:ext uri="{FF2B5EF4-FFF2-40B4-BE49-F238E27FC236}">
                <a16:creationId xmlns:a16="http://schemas.microsoft.com/office/drawing/2014/main" id="{8B54DC34-0A52-4909-9DAF-B4D863303161}"/>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5" name="矩形: 圆角 84">
            <a:extLst>
              <a:ext uri="{FF2B5EF4-FFF2-40B4-BE49-F238E27FC236}">
                <a16:creationId xmlns:a16="http://schemas.microsoft.com/office/drawing/2014/main" id="{727D0EFE-0773-458D-951B-05868593BC5A}"/>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a:extLst>
              <a:ext uri="{FF2B5EF4-FFF2-40B4-BE49-F238E27FC236}">
                <a16:creationId xmlns:a16="http://schemas.microsoft.com/office/drawing/2014/main" id="{1C8D1E98-32E6-47FD-B4E0-AFB46CB23F70}"/>
              </a:ext>
            </a:extLst>
          </p:cNvPr>
          <p:cNvGrpSpPr/>
          <p:nvPr userDrawn="1"/>
        </p:nvGrpSpPr>
        <p:grpSpPr>
          <a:xfrm>
            <a:off x="237423" y="135299"/>
            <a:ext cx="847682" cy="847682"/>
            <a:chOff x="237423" y="135299"/>
            <a:chExt cx="847682" cy="847682"/>
          </a:xfrm>
        </p:grpSpPr>
        <p:sp>
          <p:nvSpPr>
            <p:cNvPr id="87" name="椭圆 86">
              <a:extLst>
                <a:ext uri="{FF2B5EF4-FFF2-40B4-BE49-F238E27FC236}">
                  <a16:creationId xmlns:a16="http://schemas.microsoft.com/office/drawing/2014/main" id="{7427EAD0-706E-4C3B-AC91-36CE8D18D77C}"/>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8" name="组合 87">
              <a:extLst>
                <a:ext uri="{FF2B5EF4-FFF2-40B4-BE49-F238E27FC236}">
                  <a16:creationId xmlns:a16="http://schemas.microsoft.com/office/drawing/2014/main" id="{6E3A4095-5D7B-435F-9CED-C384A0F3CD72}"/>
                </a:ext>
              </a:extLst>
            </p:cNvPr>
            <p:cNvGrpSpPr/>
            <p:nvPr/>
          </p:nvGrpSpPr>
          <p:grpSpPr>
            <a:xfrm>
              <a:off x="293735" y="191234"/>
              <a:ext cx="735058" cy="735811"/>
              <a:chOff x="3497262" y="849313"/>
              <a:chExt cx="4651376" cy="4656138"/>
            </a:xfrm>
            <a:solidFill>
              <a:schemeClr val="accent1"/>
            </a:solidFill>
          </p:grpSpPr>
          <p:sp>
            <p:nvSpPr>
              <p:cNvPr id="89" name="Freeform 7">
                <a:extLst>
                  <a:ext uri="{FF2B5EF4-FFF2-40B4-BE49-F238E27FC236}">
                    <a16:creationId xmlns:a16="http://schemas.microsoft.com/office/drawing/2014/main" id="{432C5514-9B34-4499-A27D-F8389F45CF79}"/>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
                <a:extLst>
                  <a:ext uri="{FF2B5EF4-FFF2-40B4-BE49-F238E27FC236}">
                    <a16:creationId xmlns:a16="http://schemas.microsoft.com/office/drawing/2014/main" id="{35DB8A7C-4F71-4296-AD16-A91A4545D4F4}"/>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0">
                <a:extLst>
                  <a:ext uri="{FF2B5EF4-FFF2-40B4-BE49-F238E27FC236}">
                    <a16:creationId xmlns:a16="http://schemas.microsoft.com/office/drawing/2014/main" id="{8656E463-41BF-4B32-B9AD-C51BA0B1E918}"/>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1">
                <a:extLst>
                  <a:ext uri="{FF2B5EF4-FFF2-40B4-BE49-F238E27FC236}">
                    <a16:creationId xmlns:a16="http://schemas.microsoft.com/office/drawing/2014/main" id="{E50E5EEE-1A89-425F-9C56-37A02B0AE510}"/>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2">
                <a:extLst>
                  <a:ext uri="{FF2B5EF4-FFF2-40B4-BE49-F238E27FC236}">
                    <a16:creationId xmlns:a16="http://schemas.microsoft.com/office/drawing/2014/main" id="{7F337DCB-390B-4104-8633-0B8F660BEAF3}"/>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3">
                <a:extLst>
                  <a:ext uri="{FF2B5EF4-FFF2-40B4-BE49-F238E27FC236}">
                    <a16:creationId xmlns:a16="http://schemas.microsoft.com/office/drawing/2014/main" id="{11F645B1-84DD-47F9-AE23-E075CB0B5B1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4">
                <a:extLst>
                  <a:ext uri="{FF2B5EF4-FFF2-40B4-BE49-F238E27FC236}">
                    <a16:creationId xmlns:a16="http://schemas.microsoft.com/office/drawing/2014/main" id="{444D0672-6277-4EE3-A4A7-0F7335F3C9B7}"/>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5">
                <a:extLst>
                  <a:ext uri="{FF2B5EF4-FFF2-40B4-BE49-F238E27FC236}">
                    <a16:creationId xmlns:a16="http://schemas.microsoft.com/office/drawing/2014/main" id="{66CAA7A3-F00A-489D-B540-150D1D430C20}"/>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6">
                <a:extLst>
                  <a:ext uri="{FF2B5EF4-FFF2-40B4-BE49-F238E27FC236}">
                    <a16:creationId xmlns:a16="http://schemas.microsoft.com/office/drawing/2014/main" id="{7CB282AD-75A0-4651-B433-5D300850214A}"/>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7">
                <a:extLst>
                  <a:ext uri="{FF2B5EF4-FFF2-40B4-BE49-F238E27FC236}">
                    <a16:creationId xmlns:a16="http://schemas.microsoft.com/office/drawing/2014/main" id="{C42CFDE9-55B3-4A1B-91B4-4C3DCDE061A2}"/>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8">
                <a:extLst>
                  <a:ext uri="{FF2B5EF4-FFF2-40B4-BE49-F238E27FC236}">
                    <a16:creationId xmlns:a16="http://schemas.microsoft.com/office/drawing/2014/main" id="{91A5A770-818D-431D-937A-FA379400EF50}"/>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9">
                <a:extLst>
                  <a:ext uri="{FF2B5EF4-FFF2-40B4-BE49-F238E27FC236}">
                    <a16:creationId xmlns:a16="http://schemas.microsoft.com/office/drawing/2014/main" id="{97CA9984-1ED5-40FD-BDE3-D0039234811B}"/>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0">
                <a:extLst>
                  <a:ext uri="{FF2B5EF4-FFF2-40B4-BE49-F238E27FC236}">
                    <a16:creationId xmlns:a16="http://schemas.microsoft.com/office/drawing/2014/main" id="{ED37B6CC-508A-4BBA-899B-51BE3430D5B4}"/>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1">
                <a:extLst>
                  <a:ext uri="{FF2B5EF4-FFF2-40B4-BE49-F238E27FC236}">
                    <a16:creationId xmlns:a16="http://schemas.microsoft.com/office/drawing/2014/main" id="{5D9D939F-9C9C-4372-9DA0-882B0CE483A1}"/>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2">
                <a:extLst>
                  <a:ext uri="{FF2B5EF4-FFF2-40B4-BE49-F238E27FC236}">
                    <a16:creationId xmlns:a16="http://schemas.microsoft.com/office/drawing/2014/main" id="{6E3B3323-808D-498B-8EAC-A6D4159E7816}"/>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3">
                <a:extLst>
                  <a:ext uri="{FF2B5EF4-FFF2-40B4-BE49-F238E27FC236}">
                    <a16:creationId xmlns:a16="http://schemas.microsoft.com/office/drawing/2014/main" id="{87DF0996-2298-4A4B-929F-DAC3629EB7FE}"/>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4">
                <a:extLst>
                  <a:ext uri="{FF2B5EF4-FFF2-40B4-BE49-F238E27FC236}">
                    <a16:creationId xmlns:a16="http://schemas.microsoft.com/office/drawing/2014/main" id="{864CF228-7FB1-49BF-AFBA-76AFD4D02174}"/>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5">
                <a:extLst>
                  <a:ext uri="{FF2B5EF4-FFF2-40B4-BE49-F238E27FC236}">
                    <a16:creationId xmlns:a16="http://schemas.microsoft.com/office/drawing/2014/main" id="{4C01A230-24F9-4CC5-9630-A86E3B6F8CA1}"/>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6">
                <a:extLst>
                  <a:ext uri="{FF2B5EF4-FFF2-40B4-BE49-F238E27FC236}">
                    <a16:creationId xmlns:a16="http://schemas.microsoft.com/office/drawing/2014/main" id="{475EFC63-C61C-4092-ACF3-A66048B42C63}"/>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7">
                <a:extLst>
                  <a:ext uri="{FF2B5EF4-FFF2-40B4-BE49-F238E27FC236}">
                    <a16:creationId xmlns:a16="http://schemas.microsoft.com/office/drawing/2014/main" id="{1DF433C8-23D7-4B3E-9EF3-9144DFD04EF2}"/>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8">
                <a:extLst>
                  <a:ext uri="{FF2B5EF4-FFF2-40B4-BE49-F238E27FC236}">
                    <a16:creationId xmlns:a16="http://schemas.microsoft.com/office/drawing/2014/main" id="{487AF9D9-6A0A-422D-817A-F33A6DB7148C}"/>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9">
                <a:extLst>
                  <a:ext uri="{FF2B5EF4-FFF2-40B4-BE49-F238E27FC236}">
                    <a16:creationId xmlns:a16="http://schemas.microsoft.com/office/drawing/2014/main" id="{DED8AFED-73C3-461B-888C-AA2D8FBCE65E}"/>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0">
                <a:extLst>
                  <a:ext uri="{FF2B5EF4-FFF2-40B4-BE49-F238E27FC236}">
                    <a16:creationId xmlns:a16="http://schemas.microsoft.com/office/drawing/2014/main" id="{8BF6B89F-276A-4870-8F7E-179E2B30E9E3}"/>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1">
                <a:extLst>
                  <a:ext uri="{FF2B5EF4-FFF2-40B4-BE49-F238E27FC236}">
                    <a16:creationId xmlns:a16="http://schemas.microsoft.com/office/drawing/2014/main" id="{0721FC16-5467-4F11-93E4-456B5BD70BE3}"/>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2">
                <a:extLst>
                  <a:ext uri="{FF2B5EF4-FFF2-40B4-BE49-F238E27FC236}">
                    <a16:creationId xmlns:a16="http://schemas.microsoft.com/office/drawing/2014/main" id="{238C4FC7-9D29-4E68-842B-6BEE1B13AB4A}"/>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3">
                <a:extLst>
                  <a:ext uri="{FF2B5EF4-FFF2-40B4-BE49-F238E27FC236}">
                    <a16:creationId xmlns:a16="http://schemas.microsoft.com/office/drawing/2014/main" id="{8022D624-52E1-4BBD-99C7-FB62A781E206}"/>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4">
                <a:extLst>
                  <a:ext uri="{FF2B5EF4-FFF2-40B4-BE49-F238E27FC236}">
                    <a16:creationId xmlns:a16="http://schemas.microsoft.com/office/drawing/2014/main" id="{D9089CB4-20A3-42CE-B15B-EE0274D5811E}"/>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
                <a:extLst>
                  <a:ext uri="{FF2B5EF4-FFF2-40B4-BE49-F238E27FC236}">
                    <a16:creationId xmlns:a16="http://schemas.microsoft.com/office/drawing/2014/main" id="{E7B71761-1E81-4443-B9DF-7504D17BE2B6}"/>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7">
                <a:extLst>
                  <a:ext uri="{FF2B5EF4-FFF2-40B4-BE49-F238E27FC236}">
                    <a16:creationId xmlns:a16="http://schemas.microsoft.com/office/drawing/2014/main" id="{3594B505-B142-4F77-95C0-042B8F09F130}"/>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8">
                <a:extLst>
                  <a:ext uri="{FF2B5EF4-FFF2-40B4-BE49-F238E27FC236}">
                    <a16:creationId xmlns:a16="http://schemas.microsoft.com/office/drawing/2014/main" id="{4B465C86-0764-44AD-BAC1-4CBF2A1938A7}"/>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9">
                <a:extLst>
                  <a:ext uri="{FF2B5EF4-FFF2-40B4-BE49-F238E27FC236}">
                    <a16:creationId xmlns:a16="http://schemas.microsoft.com/office/drawing/2014/main" id="{74038C08-FE27-4E8D-AD25-40F1E4BAD8DB}"/>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0">
                <a:extLst>
                  <a:ext uri="{FF2B5EF4-FFF2-40B4-BE49-F238E27FC236}">
                    <a16:creationId xmlns:a16="http://schemas.microsoft.com/office/drawing/2014/main" id="{EB63B124-60E6-40AA-BD42-BF3F6AFF35C7}"/>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1">
                <a:extLst>
                  <a:ext uri="{FF2B5EF4-FFF2-40B4-BE49-F238E27FC236}">
                    <a16:creationId xmlns:a16="http://schemas.microsoft.com/office/drawing/2014/main" id="{E140D2C5-2FC4-44C1-A84D-1EF8ACCB70A4}"/>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2">
                <a:extLst>
                  <a:ext uri="{FF2B5EF4-FFF2-40B4-BE49-F238E27FC236}">
                    <a16:creationId xmlns:a16="http://schemas.microsoft.com/office/drawing/2014/main" id="{15CA1E90-78F6-430E-BF2C-F57CE93C3327}"/>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3">
                <a:extLst>
                  <a:ext uri="{FF2B5EF4-FFF2-40B4-BE49-F238E27FC236}">
                    <a16:creationId xmlns:a16="http://schemas.microsoft.com/office/drawing/2014/main" id="{668FA062-D5F8-4784-BA4C-DD0997E14FBD}"/>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4">
                <a:extLst>
                  <a:ext uri="{FF2B5EF4-FFF2-40B4-BE49-F238E27FC236}">
                    <a16:creationId xmlns:a16="http://schemas.microsoft.com/office/drawing/2014/main" id="{231656A7-DCAB-4877-B722-7CFA5BC75608}"/>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55">
                <a:extLst>
                  <a:ext uri="{FF2B5EF4-FFF2-40B4-BE49-F238E27FC236}">
                    <a16:creationId xmlns:a16="http://schemas.microsoft.com/office/drawing/2014/main" id="{089D9780-9670-40D8-863B-118510D2BB49}"/>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56">
                <a:extLst>
                  <a:ext uri="{FF2B5EF4-FFF2-40B4-BE49-F238E27FC236}">
                    <a16:creationId xmlns:a16="http://schemas.microsoft.com/office/drawing/2014/main" id="{61BCDD3C-0CE7-42AC-BD6A-BE812011120D}"/>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57">
                <a:extLst>
                  <a:ext uri="{FF2B5EF4-FFF2-40B4-BE49-F238E27FC236}">
                    <a16:creationId xmlns:a16="http://schemas.microsoft.com/office/drawing/2014/main" id="{D4A99035-160A-40D4-B22D-9D84747ED53D}"/>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58">
                <a:extLst>
                  <a:ext uri="{FF2B5EF4-FFF2-40B4-BE49-F238E27FC236}">
                    <a16:creationId xmlns:a16="http://schemas.microsoft.com/office/drawing/2014/main" id="{C102C314-FB02-4C78-8F04-BE65D8663DE9}"/>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9" name="文本占位符 65">
            <a:extLst>
              <a:ext uri="{FF2B5EF4-FFF2-40B4-BE49-F238E27FC236}">
                <a16:creationId xmlns:a16="http://schemas.microsoft.com/office/drawing/2014/main" id="{317476C1-9512-4939-83E4-D52BF9FA1D9B}"/>
              </a:ext>
            </a:extLst>
          </p:cNvPr>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4066288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35" name="组合 34">
            <a:extLst>
              <a:ext uri="{FF2B5EF4-FFF2-40B4-BE49-F238E27FC236}">
                <a16:creationId xmlns:a16="http://schemas.microsoft.com/office/drawing/2014/main" id="{481B125D-1EB9-4E3C-9071-E3D11BAFE226}"/>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36" name="Freeform 19">
              <a:extLst>
                <a:ext uri="{FF2B5EF4-FFF2-40B4-BE49-F238E27FC236}">
                  <a16:creationId xmlns:a16="http://schemas.microsoft.com/office/drawing/2014/main" id="{0994F04D-BDBC-4A61-BE97-54FC0AF0A0D2}"/>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7" name="Freeform 20">
              <a:extLst>
                <a:ext uri="{FF2B5EF4-FFF2-40B4-BE49-F238E27FC236}">
                  <a16:creationId xmlns:a16="http://schemas.microsoft.com/office/drawing/2014/main" id="{61D48748-6AA0-4848-AB9F-1BC8DCD9FF3B}"/>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8" name="Freeform 22">
              <a:extLst>
                <a:ext uri="{FF2B5EF4-FFF2-40B4-BE49-F238E27FC236}">
                  <a16:creationId xmlns:a16="http://schemas.microsoft.com/office/drawing/2014/main" id="{C8235290-5334-479D-996D-75FACAE508EF}"/>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9" name="Freeform 23">
              <a:extLst>
                <a:ext uri="{FF2B5EF4-FFF2-40B4-BE49-F238E27FC236}">
                  <a16:creationId xmlns:a16="http://schemas.microsoft.com/office/drawing/2014/main" id="{EFCBF819-0F1F-42BD-A2DE-1D3709603713}"/>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0" name="Freeform 24">
              <a:extLst>
                <a:ext uri="{FF2B5EF4-FFF2-40B4-BE49-F238E27FC236}">
                  <a16:creationId xmlns:a16="http://schemas.microsoft.com/office/drawing/2014/main" id="{FFEDB543-40B9-4C3A-9326-967415FDB6F1}"/>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1" name="Freeform 25">
              <a:extLst>
                <a:ext uri="{FF2B5EF4-FFF2-40B4-BE49-F238E27FC236}">
                  <a16:creationId xmlns:a16="http://schemas.microsoft.com/office/drawing/2014/main" id="{19B48D97-71AE-487B-841E-6E4B7CC24D85}"/>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2" name="Freeform 26">
              <a:extLst>
                <a:ext uri="{FF2B5EF4-FFF2-40B4-BE49-F238E27FC236}">
                  <a16:creationId xmlns:a16="http://schemas.microsoft.com/office/drawing/2014/main" id="{DEF32C03-DCD6-401E-B0F3-7269C36C2243}"/>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3" name="Freeform 31">
              <a:extLst>
                <a:ext uri="{FF2B5EF4-FFF2-40B4-BE49-F238E27FC236}">
                  <a16:creationId xmlns:a16="http://schemas.microsoft.com/office/drawing/2014/main" id="{9E960CAB-5EF5-4ADA-B934-777CEF453F15}"/>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4" name="Freeform 33">
              <a:extLst>
                <a:ext uri="{FF2B5EF4-FFF2-40B4-BE49-F238E27FC236}">
                  <a16:creationId xmlns:a16="http://schemas.microsoft.com/office/drawing/2014/main" id="{8B924A52-0C8F-442F-BF6F-E1C5F12AFB36}"/>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5" name="Freeform 35">
              <a:extLst>
                <a:ext uri="{FF2B5EF4-FFF2-40B4-BE49-F238E27FC236}">
                  <a16:creationId xmlns:a16="http://schemas.microsoft.com/office/drawing/2014/main" id="{6E336577-CB02-4D9B-8B19-5E4A87C15124}"/>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6" name="Freeform 36">
              <a:extLst>
                <a:ext uri="{FF2B5EF4-FFF2-40B4-BE49-F238E27FC236}">
                  <a16:creationId xmlns:a16="http://schemas.microsoft.com/office/drawing/2014/main" id="{FDC758B6-B0D7-4D96-8829-89384EBC3AB3}"/>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7" name="Freeform 38">
              <a:extLst>
                <a:ext uri="{FF2B5EF4-FFF2-40B4-BE49-F238E27FC236}">
                  <a16:creationId xmlns:a16="http://schemas.microsoft.com/office/drawing/2014/main" id="{9A88D2F3-6271-494A-8E50-76E7B8458D58}"/>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8" name="Freeform 39">
              <a:extLst>
                <a:ext uri="{FF2B5EF4-FFF2-40B4-BE49-F238E27FC236}">
                  <a16:creationId xmlns:a16="http://schemas.microsoft.com/office/drawing/2014/main" id="{C3565EC9-454C-4933-AF50-9696CBF42974}"/>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49" name="Freeform 40">
              <a:extLst>
                <a:ext uri="{FF2B5EF4-FFF2-40B4-BE49-F238E27FC236}">
                  <a16:creationId xmlns:a16="http://schemas.microsoft.com/office/drawing/2014/main" id="{AFF28B5A-E7D4-430E-8DD2-785511615D4D}"/>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18" name="图片占位符 16">
            <a:extLst>
              <a:ext uri="{FF2B5EF4-FFF2-40B4-BE49-F238E27FC236}">
                <a16:creationId xmlns:a16="http://schemas.microsoft.com/office/drawing/2014/main" id="{7943FC7D-C8F3-4BE5-A034-2C496A5EDA1D}"/>
              </a:ext>
            </a:extLst>
          </p:cNvPr>
          <p:cNvSpPr>
            <a:spLocks noGrp="1"/>
          </p:cNvSpPr>
          <p:nvPr>
            <p:ph type="pic" sz="quarter" idx="14"/>
          </p:nvPr>
        </p:nvSpPr>
        <p:spPr>
          <a:xfrm>
            <a:off x="4698494" y="3681942"/>
            <a:ext cx="6819900" cy="2441575"/>
          </a:xfrm>
        </p:spPr>
        <p:txBody>
          <a:bodyPr/>
          <a:lstStyle/>
          <a:p>
            <a:endParaRPr lang="zh-CN" altLang="en-US"/>
          </a:p>
        </p:txBody>
      </p:sp>
      <p:sp>
        <p:nvSpPr>
          <p:cNvPr id="17" name="图片占位符 16">
            <a:extLst>
              <a:ext uri="{FF2B5EF4-FFF2-40B4-BE49-F238E27FC236}">
                <a16:creationId xmlns:a16="http://schemas.microsoft.com/office/drawing/2014/main" id="{31C487E0-4ADD-4432-B6D1-FFA5CE52750A}"/>
              </a:ext>
            </a:extLst>
          </p:cNvPr>
          <p:cNvSpPr>
            <a:spLocks noGrp="1"/>
          </p:cNvSpPr>
          <p:nvPr>
            <p:ph type="pic" sz="quarter" idx="13"/>
          </p:nvPr>
        </p:nvSpPr>
        <p:spPr>
          <a:xfrm>
            <a:off x="668338" y="1123950"/>
            <a:ext cx="6819900" cy="2441575"/>
          </a:xfrm>
        </p:spPr>
        <p:txBody>
          <a:bodyPr/>
          <a:lstStyle/>
          <a:p>
            <a:endParaRPr lang="zh-CN" altLang="en-US"/>
          </a:p>
        </p:txBody>
      </p:sp>
      <p:sp>
        <p:nvSpPr>
          <p:cNvPr id="3" name="日期占位符 2">
            <a:extLst>
              <a:ext uri="{FF2B5EF4-FFF2-40B4-BE49-F238E27FC236}">
                <a16:creationId xmlns:a16="http://schemas.microsoft.com/office/drawing/2014/main" id="{70E71EF4-54CB-4801-852D-AED794C3D720}"/>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B537B485-8FF5-4CC3-BDCF-A7D367ECB04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B9F4718-D7D2-486A-ACF0-90AEF2658ADA}"/>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34" name="文本框 33">
            <a:extLst>
              <a:ext uri="{FF2B5EF4-FFF2-40B4-BE49-F238E27FC236}">
                <a16:creationId xmlns:a16="http://schemas.microsoft.com/office/drawing/2014/main" id="{0CC33E79-78DC-413F-AB98-58FBEF9F8339}"/>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5" name="矩形: 圆角 84">
            <a:extLst>
              <a:ext uri="{FF2B5EF4-FFF2-40B4-BE49-F238E27FC236}">
                <a16:creationId xmlns:a16="http://schemas.microsoft.com/office/drawing/2014/main" id="{6F0E2D7F-223B-4E42-95F9-6BFB7B4E3CB4}"/>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a:extLst>
              <a:ext uri="{FF2B5EF4-FFF2-40B4-BE49-F238E27FC236}">
                <a16:creationId xmlns:a16="http://schemas.microsoft.com/office/drawing/2014/main" id="{49821573-502D-472C-971F-65E5131308DD}"/>
              </a:ext>
            </a:extLst>
          </p:cNvPr>
          <p:cNvGrpSpPr/>
          <p:nvPr userDrawn="1"/>
        </p:nvGrpSpPr>
        <p:grpSpPr>
          <a:xfrm>
            <a:off x="237423" y="135299"/>
            <a:ext cx="847682" cy="847682"/>
            <a:chOff x="237423" y="135299"/>
            <a:chExt cx="847682" cy="847682"/>
          </a:xfrm>
        </p:grpSpPr>
        <p:sp>
          <p:nvSpPr>
            <p:cNvPr id="87" name="椭圆 86">
              <a:extLst>
                <a:ext uri="{FF2B5EF4-FFF2-40B4-BE49-F238E27FC236}">
                  <a16:creationId xmlns:a16="http://schemas.microsoft.com/office/drawing/2014/main" id="{11945D2C-56DB-4DEA-8ADE-A74CA2B7DBD6}"/>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8" name="组合 87">
              <a:extLst>
                <a:ext uri="{FF2B5EF4-FFF2-40B4-BE49-F238E27FC236}">
                  <a16:creationId xmlns:a16="http://schemas.microsoft.com/office/drawing/2014/main" id="{834D053F-1303-4F83-8693-AB1D11CC6593}"/>
                </a:ext>
              </a:extLst>
            </p:cNvPr>
            <p:cNvGrpSpPr/>
            <p:nvPr/>
          </p:nvGrpSpPr>
          <p:grpSpPr>
            <a:xfrm>
              <a:off x="293735" y="191234"/>
              <a:ext cx="735058" cy="735811"/>
              <a:chOff x="3497262" y="849313"/>
              <a:chExt cx="4651376" cy="4656138"/>
            </a:xfrm>
            <a:solidFill>
              <a:schemeClr val="accent1"/>
            </a:solidFill>
          </p:grpSpPr>
          <p:sp>
            <p:nvSpPr>
              <p:cNvPr id="89" name="Freeform 7">
                <a:extLst>
                  <a:ext uri="{FF2B5EF4-FFF2-40B4-BE49-F238E27FC236}">
                    <a16:creationId xmlns:a16="http://schemas.microsoft.com/office/drawing/2014/main" id="{4EE6C00E-E2EA-4476-AD24-7F64CA41BA41}"/>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
                <a:extLst>
                  <a:ext uri="{FF2B5EF4-FFF2-40B4-BE49-F238E27FC236}">
                    <a16:creationId xmlns:a16="http://schemas.microsoft.com/office/drawing/2014/main" id="{2329C249-C0FC-480A-8865-31E6EDA1F4CC}"/>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0">
                <a:extLst>
                  <a:ext uri="{FF2B5EF4-FFF2-40B4-BE49-F238E27FC236}">
                    <a16:creationId xmlns:a16="http://schemas.microsoft.com/office/drawing/2014/main" id="{1860EE36-7A6F-444E-A4E8-4FAD22817D09}"/>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1">
                <a:extLst>
                  <a:ext uri="{FF2B5EF4-FFF2-40B4-BE49-F238E27FC236}">
                    <a16:creationId xmlns:a16="http://schemas.microsoft.com/office/drawing/2014/main" id="{0938E48B-C1CD-4984-AE4E-CEB47A7101F5}"/>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2">
                <a:extLst>
                  <a:ext uri="{FF2B5EF4-FFF2-40B4-BE49-F238E27FC236}">
                    <a16:creationId xmlns:a16="http://schemas.microsoft.com/office/drawing/2014/main" id="{19345389-3C36-4859-ACD9-FA02FC3BA5AB}"/>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3">
                <a:extLst>
                  <a:ext uri="{FF2B5EF4-FFF2-40B4-BE49-F238E27FC236}">
                    <a16:creationId xmlns:a16="http://schemas.microsoft.com/office/drawing/2014/main" id="{486408FE-2441-4509-8970-CE0A6F81C359}"/>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4">
                <a:extLst>
                  <a:ext uri="{FF2B5EF4-FFF2-40B4-BE49-F238E27FC236}">
                    <a16:creationId xmlns:a16="http://schemas.microsoft.com/office/drawing/2014/main" id="{15924078-3531-46B1-895C-EF8D35C3F548}"/>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5">
                <a:extLst>
                  <a:ext uri="{FF2B5EF4-FFF2-40B4-BE49-F238E27FC236}">
                    <a16:creationId xmlns:a16="http://schemas.microsoft.com/office/drawing/2014/main" id="{ACA7318B-E09B-47E3-9B0E-C43586F71D57}"/>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6">
                <a:extLst>
                  <a:ext uri="{FF2B5EF4-FFF2-40B4-BE49-F238E27FC236}">
                    <a16:creationId xmlns:a16="http://schemas.microsoft.com/office/drawing/2014/main" id="{A3559D0F-5F1D-4E7C-B81F-CCA39FA26181}"/>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7">
                <a:extLst>
                  <a:ext uri="{FF2B5EF4-FFF2-40B4-BE49-F238E27FC236}">
                    <a16:creationId xmlns:a16="http://schemas.microsoft.com/office/drawing/2014/main" id="{AB05E9D1-ADB8-4804-9BDB-0FA0B60ADF3A}"/>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8">
                <a:extLst>
                  <a:ext uri="{FF2B5EF4-FFF2-40B4-BE49-F238E27FC236}">
                    <a16:creationId xmlns:a16="http://schemas.microsoft.com/office/drawing/2014/main" id="{4AC89B66-D399-4EBA-8987-F109A35D33EC}"/>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9">
                <a:extLst>
                  <a:ext uri="{FF2B5EF4-FFF2-40B4-BE49-F238E27FC236}">
                    <a16:creationId xmlns:a16="http://schemas.microsoft.com/office/drawing/2014/main" id="{EF63A5F8-BC3C-4834-A14C-8A5E07CFC2A7}"/>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0">
                <a:extLst>
                  <a:ext uri="{FF2B5EF4-FFF2-40B4-BE49-F238E27FC236}">
                    <a16:creationId xmlns:a16="http://schemas.microsoft.com/office/drawing/2014/main" id="{D0482388-EB57-438A-9164-FDFCB661CB46}"/>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1">
                <a:extLst>
                  <a:ext uri="{FF2B5EF4-FFF2-40B4-BE49-F238E27FC236}">
                    <a16:creationId xmlns:a16="http://schemas.microsoft.com/office/drawing/2014/main" id="{347AD7CD-A176-48D6-888A-20728BB31E66}"/>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2">
                <a:extLst>
                  <a:ext uri="{FF2B5EF4-FFF2-40B4-BE49-F238E27FC236}">
                    <a16:creationId xmlns:a16="http://schemas.microsoft.com/office/drawing/2014/main" id="{96F0CA2D-DF67-46C6-95DE-C962EFC5A55D}"/>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3">
                <a:extLst>
                  <a:ext uri="{FF2B5EF4-FFF2-40B4-BE49-F238E27FC236}">
                    <a16:creationId xmlns:a16="http://schemas.microsoft.com/office/drawing/2014/main" id="{E2B74095-BE12-46BA-8ADE-B2A9B58F5A3C}"/>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4">
                <a:extLst>
                  <a:ext uri="{FF2B5EF4-FFF2-40B4-BE49-F238E27FC236}">
                    <a16:creationId xmlns:a16="http://schemas.microsoft.com/office/drawing/2014/main" id="{FF7E4F44-E88E-4E7C-9328-D251AE23171E}"/>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5">
                <a:extLst>
                  <a:ext uri="{FF2B5EF4-FFF2-40B4-BE49-F238E27FC236}">
                    <a16:creationId xmlns:a16="http://schemas.microsoft.com/office/drawing/2014/main" id="{32AACF93-8184-4804-AB9F-E336AA5ED3A3}"/>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6">
                <a:extLst>
                  <a:ext uri="{FF2B5EF4-FFF2-40B4-BE49-F238E27FC236}">
                    <a16:creationId xmlns:a16="http://schemas.microsoft.com/office/drawing/2014/main" id="{D432E4D6-1B74-4166-9FB9-9F22BA29F472}"/>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7">
                <a:extLst>
                  <a:ext uri="{FF2B5EF4-FFF2-40B4-BE49-F238E27FC236}">
                    <a16:creationId xmlns:a16="http://schemas.microsoft.com/office/drawing/2014/main" id="{A8610602-51C5-41CD-B8D7-32402164C09B}"/>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8">
                <a:extLst>
                  <a:ext uri="{FF2B5EF4-FFF2-40B4-BE49-F238E27FC236}">
                    <a16:creationId xmlns:a16="http://schemas.microsoft.com/office/drawing/2014/main" id="{3FAF1A0F-4959-43AE-AE7F-2E15737C923B}"/>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9">
                <a:extLst>
                  <a:ext uri="{FF2B5EF4-FFF2-40B4-BE49-F238E27FC236}">
                    <a16:creationId xmlns:a16="http://schemas.microsoft.com/office/drawing/2014/main" id="{DD342581-DD61-433E-9E95-4DD44588CCC3}"/>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0">
                <a:extLst>
                  <a:ext uri="{FF2B5EF4-FFF2-40B4-BE49-F238E27FC236}">
                    <a16:creationId xmlns:a16="http://schemas.microsoft.com/office/drawing/2014/main" id="{0E1F54C3-EAB3-446F-B49A-C873692DAE53}"/>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1">
                <a:extLst>
                  <a:ext uri="{FF2B5EF4-FFF2-40B4-BE49-F238E27FC236}">
                    <a16:creationId xmlns:a16="http://schemas.microsoft.com/office/drawing/2014/main" id="{3EA9BBE9-BE23-442A-85C9-4EDF449D5E4F}"/>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2">
                <a:extLst>
                  <a:ext uri="{FF2B5EF4-FFF2-40B4-BE49-F238E27FC236}">
                    <a16:creationId xmlns:a16="http://schemas.microsoft.com/office/drawing/2014/main" id="{B7F36112-62CC-46B9-950D-B979712EA716}"/>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3">
                <a:extLst>
                  <a:ext uri="{FF2B5EF4-FFF2-40B4-BE49-F238E27FC236}">
                    <a16:creationId xmlns:a16="http://schemas.microsoft.com/office/drawing/2014/main" id="{E85471A4-1A82-4F7A-9793-DCF02507F855}"/>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4">
                <a:extLst>
                  <a:ext uri="{FF2B5EF4-FFF2-40B4-BE49-F238E27FC236}">
                    <a16:creationId xmlns:a16="http://schemas.microsoft.com/office/drawing/2014/main" id="{D8E0AF39-488A-4EB1-BE5C-16E5C97743D3}"/>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6">
                <a:extLst>
                  <a:ext uri="{FF2B5EF4-FFF2-40B4-BE49-F238E27FC236}">
                    <a16:creationId xmlns:a16="http://schemas.microsoft.com/office/drawing/2014/main" id="{C7C841A7-162E-424A-95FA-1A17977F532F}"/>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7">
                <a:extLst>
                  <a:ext uri="{FF2B5EF4-FFF2-40B4-BE49-F238E27FC236}">
                    <a16:creationId xmlns:a16="http://schemas.microsoft.com/office/drawing/2014/main" id="{462C43BC-C32F-4725-AF24-9A3E5815370A}"/>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8">
                <a:extLst>
                  <a:ext uri="{FF2B5EF4-FFF2-40B4-BE49-F238E27FC236}">
                    <a16:creationId xmlns:a16="http://schemas.microsoft.com/office/drawing/2014/main" id="{6CACE1CB-653A-45CB-866B-F1951B38E146}"/>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9">
                <a:extLst>
                  <a:ext uri="{FF2B5EF4-FFF2-40B4-BE49-F238E27FC236}">
                    <a16:creationId xmlns:a16="http://schemas.microsoft.com/office/drawing/2014/main" id="{4C97E765-7385-48AE-A31E-7E708A25BFA7}"/>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0">
                <a:extLst>
                  <a:ext uri="{FF2B5EF4-FFF2-40B4-BE49-F238E27FC236}">
                    <a16:creationId xmlns:a16="http://schemas.microsoft.com/office/drawing/2014/main" id="{BB91DBA2-E47F-495C-BFFD-75C8BD5B1389}"/>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1">
                <a:extLst>
                  <a:ext uri="{FF2B5EF4-FFF2-40B4-BE49-F238E27FC236}">
                    <a16:creationId xmlns:a16="http://schemas.microsoft.com/office/drawing/2014/main" id="{4440DF01-A024-4055-8E85-1E2B98A2ECA3}"/>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2">
                <a:extLst>
                  <a:ext uri="{FF2B5EF4-FFF2-40B4-BE49-F238E27FC236}">
                    <a16:creationId xmlns:a16="http://schemas.microsoft.com/office/drawing/2014/main" id="{3F360BC4-C8CA-486F-B254-633A83BF9D80}"/>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3">
                <a:extLst>
                  <a:ext uri="{FF2B5EF4-FFF2-40B4-BE49-F238E27FC236}">
                    <a16:creationId xmlns:a16="http://schemas.microsoft.com/office/drawing/2014/main" id="{A94CF489-FDC8-4982-B093-5005C4DE3999}"/>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4">
                <a:extLst>
                  <a:ext uri="{FF2B5EF4-FFF2-40B4-BE49-F238E27FC236}">
                    <a16:creationId xmlns:a16="http://schemas.microsoft.com/office/drawing/2014/main" id="{7478BD5A-D71B-4BE3-9432-800BDB147E53}"/>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55">
                <a:extLst>
                  <a:ext uri="{FF2B5EF4-FFF2-40B4-BE49-F238E27FC236}">
                    <a16:creationId xmlns:a16="http://schemas.microsoft.com/office/drawing/2014/main" id="{6F786C8C-1627-4700-83AB-2EE6C5E2895E}"/>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56">
                <a:extLst>
                  <a:ext uri="{FF2B5EF4-FFF2-40B4-BE49-F238E27FC236}">
                    <a16:creationId xmlns:a16="http://schemas.microsoft.com/office/drawing/2014/main" id="{8E6365E3-B4CE-4154-8BF2-D2BFD1E11045}"/>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57">
                <a:extLst>
                  <a:ext uri="{FF2B5EF4-FFF2-40B4-BE49-F238E27FC236}">
                    <a16:creationId xmlns:a16="http://schemas.microsoft.com/office/drawing/2014/main" id="{F5080B87-F137-4F1D-B7CC-39599BC5F11A}"/>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58">
                <a:extLst>
                  <a:ext uri="{FF2B5EF4-FFF2-40B4-BE49-F238E27FC236}">
                    <a16:creationId xmlns:a16="http://schemas.microsoft.com/office/drawing/2014/main" id="{E0B2EB43-B5EA-49DF-8387-021AD2303918}"/>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9" name="文本占位符 65">
            <a:extLst>
              <a:ext uri="{FF2B5EF4-FFF2-40B4-BE49-F238E27FC236}">
                <a16:creationId xmlns:a16="http://schemas.microsoft.com/office/drawing/2014/main" id="{62810C37-A594-447D-9AF3-2D9B413DE4D1}"/>
              </a:ext>
            </a:extLst>
          </p:cNvPr>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1679017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三张图片">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5ACFA262-9802-473C-819D-C85BD949A5E5}"/>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14" name="Freeform 19">
              <a:extLst>
                <a:ext uri="{FF2B5EF4-FFF2-40B4-BE49-F238E27FC236}">
                  <a16:creationId xmlns:a16="http://schemas.microsoft.com/office/drawing/2014/main" id="{F5226A24-083D-465C-A2C8-4D378AABFCF7}"/>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5" name="Freeform 20">
              <a:extLst>
                <a:ext uri="{FF2B5EF4-FFF2-40B4-BE49-F238E27FC236}">
                  <a16:creationId xmlns:a16="http://schemas.microsoft.com/office/drawing/2014/main" id="{1E4953C3-E57F-4F10-912D-C6A2FA9A54B1}"/>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6" name="Freeform 22">
              <a:extLst>
                <a:ext uri="{FF2B5EF4-FFF2-40B4-BE49-F238E27FC236}">
                  <a16:creationId xmlns:a16="http://schemas.microsoft.com/office/drawing/2014/main" id="{BB7B2D30-64B6-4D04-A31A-AB13ED3DAD28}"/>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7" name="Freeform 23">
              <a:extLst>
                <a:ext uri="{FF2B5EF4-FFF2-40B4-BE49-F238E27FC236}">
                  <a16:creationId xmlns:a16="http://schemas.microsoft.com/office/drawing/2014/main" id="{1387D953-FEA4-4039-BCBE-8B5D37848CE6}"/>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8" name="Freeform 24">
              <a:extLst>
                <a:ext uri="{FF2B5EF4-FFF2-40B4-BE49-F238E27FC236}">
                  <a16:creationId xmlns:a16="http://schemas.microsoft.com/office/drawing/2014/main" id="{BE80F26C-524B-4382-8783-EB7C92FCFE36}"/>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19" name="Freeform 25">
              <a:extLst>
                <a:ext uri="{FF2B5EF4-FFF2-40B4-BE49-F238E27FC236}">
                  <a16:creationId xmlns:a16="http://schemas.microsoft.com/office/drawing/2014/main" id="{AFCA8A07-8685-4BA2-8EC7-617980AD7861}"/>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0" name="Freeform 26">
              <a:extLst>
                <a:ext uri="{FF2B5EF4-FFF2-40B4-BE49-F238E27FC236}">
                  <a16:creationId xmlns:a16="http://schemas.microsoft.com/office/drawing/2014/main" id="{1C06CD20-9AF5-4434-8426-6D3AAD69AD6D}"/>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31">
              <a:extLst>
                <a:ext uri="{FF2B5EF4-FFF2-40B4-BE49-F238E27FC236}">
                  <a16:creationId xmlns:a16="http://schemas.microsoft.com/office/drawing/2014/main" id="{1F0D698A-C282-4CB6-A6B3-5ADFAC67249A}"/>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33">
              <a:extLst>
                <a:ext uri="{FF2B5EF4-FFF2-40B4-BE49-F238E27FC236}">
                  <a16:creationId xmlns:a16="http://schemas.microsoft.com/office/drawing/2014/main" id="{ABF949B9-998E-4C45-8394-146372A6D79B}"/>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35">
              <a:extLst>
                <a:ext uri="{FF2B5EF4-FFF2-40B4-BE49-F238E27FC236}">
                  <a16:creationId xmlns:a16="http://schemas.microsoft.com/office/drawing/2014/main" id="{85613236-48D6-49CE-8723-8CCC4517C002}"/>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36">
              <a:extLst>
                <a:ext uri="{FF2B5EF4-FFF2-40B4-BE49-F238E27FC236}">
                  <a16:creationId xmlns:a16="http://schemas.microsoft.com/office/drawing/2014/main" id="{63FBC835-16F3-4A5A-A96D-555083C19854}"/>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38">
              <a:extLst>
                <a:ext uri="{FF2B5EF4-FFF2-40B4-BE49-F238E27FC236}">
                  <a16:creationId xmlns:a16="http://schemas.microsoft.com/office/drawing/2014/main" id="{BC7E0367-FE79-42BD-9BBC-6878EC44E74B}"/>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39">
              <a:extLst>
                <a:ext uri="{FF2B5EF4-FFF2-40B4-BE49-F238E27FC236}">
                  <a16:creationId xmlns:a16="http://schemas.microsoft.com/office/drawing/2014/main" id="{FC0C6FE9-3A1B-48CB-968E-12FB720891F8}"/>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40">
              <a:extLst>
                <a:ext uri="{FF2B5EF4-FFF2-40B4-BE49-F238E27FC236}">
                  <a16:creationId xmlns:a16="http://schemas.microsoft.com/office/drawing/2014/main" id="{5F611D87-1ABA-44DB-B4C5-C9C61C489879}"/>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9B24150D-167F-4FF3-AFA0-D2AD8886D3C4}"/>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7C38B913-F1F6-46A4-92A7-C5E8148D2D8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F12C1FB-8265-4B75-B0B6-371CC4773E36}"/>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10" name="图片占位符 9">
            <a:extLst>
              <a:ext uri="{FF2B5EF4-FFF2-40B4-BE49-F238E27FC236}">
                <a16:creationId xmlns:a16="http://schemas.microsoft.com/office/drawing/2014/main" id="{59544942-28C7-4EC4-992A-EBFD2EC64BED}"/>
              </a:ext>
            </a:extLst>
          </p:cNvPr>
          <p:cNvSpPr>
            <a:spLocks noGrp="1"/>
          </p:cNvSpPr>
          <p:nvPr>
            <p:ph type="pic" sz="quarter" idx="13"/>
          </p:nvPr>
        </p:nvSpPr>
        <p:spPr>
          <a:xfrm>
            <a:off x="661988" y="1139750"/>
            <a:ext cx="3517900" cy="2725813"/>
          </a:xfrm>
        </p:spPr>
        <p:txBody>
          <a:bodyPr/>
          <a:lstStyle/>
          <a:p>
            <a:endParaRPr lang="zh-CN" altLang="en-US"/>
          </a:p>
        </p:txBody>
      </p:sp>
      <p:sp>
        <p:nvSpPr>
          <p:cNvPr id="11" name="图片占位符 9">
            <a:extLst>
              <a:ext uri="{FF2B5EF4-FFF2-40B4-BE49-F238E27FC236}">
                <a16:creationId xmlns:a16="http://schemas.microsoft.com/office/drawing/2014/main" id="{2BF7BACF-A877-469E-B987-945A47ABB197}"/>
              </a:ext>
            </a:extLst>
          </p:cNvPr>
          <p:cNvSpPr>
            <a:spLocks noGrp="1"/>
          </p:cNvSpPr>
          <p:nvPr>
            <p:ph type="pic" sz="quarter" idx="14"/>
          </p:nvPr>
        </p:nvSpPr>
        <p:spPr>
          <a:xfrm>
            <a:off x="4330561" y="1139750"/>
            <a:ext cx="3517900" cy="2725813"/>
          </a:xfrm>
        </p:spPr>
        <p:txBody>
          <a:bodyPr/>
          <a:lstStyle/>
          <a:p>
            <a:endParaRPr lang="zh-CN" altLang="en-US"/>
          </a:p>
        </p:txBody>
      </p:sp>
      <p:sp>
        <p:nvSpPr>
          <p:cNvPr id="12" name="图片占位符 9">
            <a:extLst>
              <a:ext uri="{FF2B5EF4-FFF2-40B4-BE49-F238E27FC236}">
                <a16:creationId xmlns:a16="http://schemas.microsoft.com/office/drawing/2014/main" id="{E825FDC7-97B6-4EFC-ACA3-DB3103120097}"/>
              </a:ext>
            </a:extLst>
          </p:cNvPr>
          <p:cNvSpPr>
            <a:spLocks noGrp="1"/>
          </p:cNvSpPr>
          <p:nvPr>
            <p:ph type="pic" sz="quarter" idx="15"/>
          </p:nvPr>
        </p:nvSpPr>
        <p:spPr>
          <a:xfrm>
            <a:off x="7999134" y="1139750"/>
            <a:ext cx="3517900" cy="2725813"/>
          </a:xfrm>
        </p:spPr>
        <p:txBody>
          <a:bodyPr/>
          <a:lstStyle/>
          <a:p>
            <a:endParaRPr lang="zh-CN" altLang="en-US"/>
          </a:p>
        </p:txBody>
      </p:sp>
      <p:sp>
        <p:nvSpPr>
          <p:cNvPr id="28" name="文本框 27">
            <a:extLst>
              <a:ext uri="{FF2B5EF4-FFF2-40B4-BE49-F238E27FC236}">
                <a16:creationId xmlns:a16="http://schemas.microsoft.com/office/drawing/2014/main" id="{84682D3A-D243-4629-8961-3E3D31C79201}"/>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120" name="矩形: 圆角 119">
            <a:extLst>
              <a:ext uri="{FF2B5EF4-FFF2-40B4-BE49-F238E27FC236}">
                <a16:creationId xmlns:a16="http://schemas.microsoft.com/office/drawing/2014/main" id="{87FC8088-E3FF-4ACA-953F-2C6C615618F5}"/>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1" name="组合 120">
            <a:extLst>
              <a:ext uri="{FF2B5EF4-FFF2-40B4-BE49-F238E27FC236}">
                <a16:creationId xmlns:a16="http://schemas.microsoft.com/office/drawing/2014/main" id="{B9D37719-AAC9-4D4A-9266-AEF9E38F45CD}"/>
              </a:ext>
            </a:extLst>
          </p:cNvPr>
          <p:cNvGrpSpPr/>
          <p:nvPr userDrawn="1"/>
        </p:nvGrpSpPr>
        <p:grpSpPr>
          <a:xfrm>
            <a:off x="237423" y="135299"/>
            <a:ext cx="847682" cy="847682"/>
            <a:chOff x="237423" y="135299"/>
            <a:chExt cx="847682" cy="847682"/>
          </a:xfrm>
        </p:grpSpPr>
        <p:sp>
          <p:nvSpPr>
            <p:cNvPr id="122" name="椭圆 121">
              <a:extLst>
                <a:ext uri="{FF2B5EF4-FFF2-40B4-BE49-F238E27FC236}">
                  <a16:creationId xmlns:a16="http://schemas.microsoft.com/office/drawing/2014/main" id="{11D4931B-5A18-4340-9051-07E721124343}"/>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3" name="组合 122">
              <a:extLst>
                <a:ext uri="{FF2B5EF4-FFF2-40B4-BE49-F238E27FC236}">
                  <a16:creationId xmlns:a16="http://schemas.microsoft.com/office/drawing/2014/main" id="{726E3FAA-71D2-4B32-9821-BDA519E913CC}"/>
                </a:ext>
              </a:extLst>
            </p:cNvPr>
            <p:cNvGrpSpPr/>
            <p:nvPr/>
          </p:nvGrpSpPr>
          <p:grpSpPr>
            <a:xfrm>
              <a:off x="293735" y="191234"/>
              <a:ext cx="735058" cy="735811"/>
              <a:chOff x="3497262" y="849313"/>
              <a:chExt cx="4651376" cy="4656138"/>
            </a:xfrm>
            <a:solidFill>
              <a:schemeClr val="accent1"/>
            </a:solidFill>
          </p:grpSpPr>
          <p:sp>
            <p:nvSpPr>
              <p:cNvPr id="124" name="Freeform 7">
                <a:extLst>
                  <a:ext uri="{FF2B5EF4-FFF2-40B4-BE49-F238E27FC236}">
                    <a16:creationId xmlns:a16="http://schemas.microsoft.com/office/drawing/2014/main" id="{57A8D168-738F-4955-9653-BF8B780A5FC0}"/>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9">
                <a:extLst>
                  <a:ext uri="{FF2B5EF4-FFF2-40B4-BE49-F238E27FC236}">
                    <a16:creationId xmlns:a16="http://schemas.microsoft.com/office/drawing/2014/main" id="{EDEDD3F5-D737-4850-BFB8-4857F966AD43}"/>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0">
                <a:extLst>
                  <a:ext uri="{FF2B5EF4-FFF2-40B4-BE49-F238E27FC236}">
                    <a16:creationId xmlns:a16="http://schemas.microsoft.com/office/drawing/2014/main" id="{5AE02355-EAF5-47B6-808E-5FBB8D555CF6}"/>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1">
                <a:extLst>
                  <a:ext uri="{FF2B5EF4-FFF2-40B4-BE49-F238E27FC236}">
                    <a16:creationId xmlns:a16="http://schemas.microsoft.com/office/drawing/2014/main" id="{54FF0350-166C-4D91-9C32-1457E0B3C758}"/>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
                <a:extLst>
                  <a:ext uri="{FF2B5EF4-FFF2-40B4-BE49-F238E27FC236}">
                    <a16:creationId xmlns:a16="http://schemas.microsoft.com/office/drawing/2014/main" id="{CD70937F-73A1-4E4F-BCB7-72F4FAA75668}"/>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3">
                <a:extLst>
                  <a:ext uri="{FF2B5EF4-FFF2-40B4-BE49-F238E27FC236}">
                    <a16:creationId xmlns:a16="http://schemas.microsoft.com/office/drawing/2014/main" id="{1AFA1B34-C9CD-4D8E-A4CE-4933FBD74739}"/>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4">
                <a:extLst>
                  <a:ext uri="{FF2B5EF4-FFF2-40B4-BE49-F238E27FC236}">
                    <a16:creationId xmlns:a16="http://schemas.microsoft.com/office/drawing/2014/main" id="{F7DFDBE0-1942-4EA5-ADDC-ACC4DDB3EBDD}"/>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5">
                <a:extLst>
                  <a:ext uri="{FF2B5EF4-FFF2-40B4-BE49-F238E27FC236}">
                    <a16:creationId xmlns:a16="http://schemas.microsoft.com/office/drawing/2014/main" id="{41039EE5-041E-45CF-9BC0-83475120DF95}"/>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6">
                <a:extLst>
                  <a:ext uri="{FF2B5EF4-FFF2-40B4-BE49-F238E27FC236}">
                    <a16:creationId xmlns:a16="http://schemas.microsoft.com/office/drawing/2014/main" id="{0E6BE068-7937-4960-8682-F691DE58AB23}"/>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7">
                <a:extLst>
                  <a:ext uri="{FF2B5EF4-FFF2-40B4-BE49-F238E27FC236}">
                    <a16:creationId xmlns:a16="http://schemas.microsoft.com/office/drawing/2014/main" id="{30973B98-C00F-4716-9311-557406831771}"/>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8">
                <a:extLst>
                  <a:ext uri="{FF2B5EF4-FFF2-40B4-BE49-F238E27FC236}">
                    <a16:creationId xmlns:a16="http://schemas.microsoft.com/office/drawing/2014/main" id="{A2A98144-2B9A-431C-8A67-E732F9765F0B}"/>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9">
                <a:extLst>
                  <a:ext uri="{FF2B5EF4-FFF2-40B4-BE49-F238E27FC236}">
                    <a16:creationId xmlns:a16="http://schemas.microsoft.com/office/drawing/2014/main" id="{E5B6ECD5-8F7B-4ED2-97F4-FD99C3E9288F}"/>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20">
                <a:extLst>
                  <a:ext uri="{FF2B5EF4-FFF2-40B4-BE49-F238E27FC236}">
                    <a16:creationId xmlns:a16="http://schemas.microsoft.com/office/drawing/2014/main" id="{EBAEEDDF-57A6-4BDD-9305-4CF374426295}"/>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21">
                <a:extLst>
                  <a:ext uri="{FF2B5EF4-FFF2-40B4-BE49-F238E27FC236}">
                    <a16:creationId xmlns:a16="http://schemas.microsoft.com/office/drawing/2014/main" id="{73E6E938-4CF0-48DA-B2BB-A83D092A914A}"/>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22">
                <a:extLst>
                  <a:ext uri="{FF2B5EF4-FFF2-40B4-BE49-F238E27FC236}">
                    <a16:creationId xmlns:a16="http://schemas.microsoft.com/office/drawing/2014/main" id="{2E20F32D-DAE2-41E4-A5AA-375070EADD3D}"/>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23">
                <a:extLst>
                  <a:ext uri="{FF2B5EF4-FFF2-40B4-BE49-F238E27FC236}">
                    <a16:creationId xmlns:a16="http://schemas.microsoft.com/office/drawing/2014/main" id="{9BB3D819-ED86-4FC2-8907-D1EB55F834F6}"/>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24">
                <a:extLst>
                  <a:ext uri="{FF2B5EF4-FFF2-40B4-BE49-F238E27FC236}">
                    <a16:creationId xmlns:a16="http://schemas.microsoft.com/office/drawing/2014/main" id="{6A7E8B8F-5D94-44A2-B5C0-E4DD4B3EADC4}"/>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25">
                <a:extLst>
                  <a:ext uri="{FF2B5EF4-FFF2-40B4-BE49-F238E27FC236}">
                    <a16:creationId xmlns:a16="http://schemas.microsoft.com/office/drawing/2014/main" id="{8474C3FA-61F9-4152-A6D7-579994B808EF}"/>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26">
                <a:extLst>
                  <a:ext uri="{FF2B5EF4-FFF2-40B4-BE49-F238E27FC236}">
                    <a16:creationId xmlns:a16="http://schemas.microsoft.com/office/drawing/2014/main" id="{A7D4E3AA-07EB-4EB2-AFB3-D394BCB0F972}"/>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27">
                <a:extLst>
                  <a:ext uri="{FF2B5EF4-FFF2-40B4-BE49-F238E27FC236}">
                    <a16:creationId xmlns:a16="http://schemas.microsoft.com/office/drawing/2014/main" id="{6D13FAAB-AE43-417C-90B6-C84942F51EB0}"/>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28">
                <a:extLst>
                  <a:ext uri="{FF2B5EF4-FFF2-40B4-BE49-F238E27FC236}">
                    <a16:creationId xmlns:a16="http://schemas.microsoft.com/office/drawing/2014/main" id="{B3412E1B-042D-4056-B83F-AA723C48A74E}"/>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29">
                <a:extLst>
                  <a:ext uri="{FF2B5EF4-FFF2-40B4-BE49-F238E27FC236}">
                    <a16:creationId xmlns:a16="http://schemas.microsoft.com/office/drawing/2014/main" id="{2F203987-02F6-4A39-8678-026DC3F72B71}"/>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30">
                <a:extLst>
                  <a:ext uri="{FF2B5EF4-FFF2-40B4-BE49-F238E27FC236}">
                    <a16:creationId xmlns:a16="http://schemas.microsoft.com/office/drawing/2014/main" id="{DBD3BECA-3E37-4263-974D-C1A776F6CBC8}"/>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31">
                <a:extLst>
                  <a:ext uri="{FF2B5EF4-FFF2-40B4-BE49-F238E27FC236}">
                    <a16:creationId xmlns:a16="http://schemas.microsoft.com/office/drawing/2014/main" id="{2187858D-7D29-4C4B-97D8-F4AC215720CD}"/>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32">
                <a:extLst>
                  <a:ext uri="{FF2B5EF4-FFF2-40B4-BE49-F238E27FC236}">
                    <a16:creationId xmlns:a16="http://schemas.microsoft.com/office/drawing/2014/main" id="{5AEE7E78-F444-49D9-B087-05CFFF53B83B}"/>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33">
                <a:extLst>
                  <a:ext uri="{FF2B5EF4-FFF2-40B4-BE49-F238E27FC236}">
                    <a16:creationId xmlns:a16="http://schemas.microsoft.com/office/drawing/2014/main" id="{BAF442FD-14B1-4486-81E4-57E263E57440}"/>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34">
                <a:extLst>
                  <a:ext uri="{FF2B5EF4-FFF2-40B4-BE49-F238E27FC236}">
                    <a16:creationId xmlns:a16="http://schemas.microsoft.com/office/drawing/2014/main" id="{D110D87E-F920-4322-8070-BF3D97A73055}"/>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6">
                <a:extLst>
                  <a:ext uri="{FF2B5EF4-FFF2-40B4-BE49-F238E27FC236}">
                    <a16:creationId xmlns:a16="http://schemas.microsoft.com/office/drawing/2014/main" id="{90EAEB88-2207-4076-A7F8-AAF60F32AEE2}"/>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7">
                <a:extLst>
                  <a:ext uri="{FF2B5EF4-FFF2-40B4-BE49-F238E27FC236}">
                    <a16:creationId xmlns:a16="http://schemas.microsoft.com/office/drawing/2014/main" id="{ECB3C1B1-AF2C-4B6F-A7C1-D42B932C800C}"/>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8">
                <a:extLst>
                  <a:ext uri="{FF2B5EF4-FFF2-40B4-BE49-F238E27FC236}">
                    <a16:creationId xmlns:a16="http://schemas.microsoft.com/office/drawing/2014/main" id="{4926D183-0CEE-45E1-8590-F3E12A460A11}"/>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9">
                <a:extLst>
                  <a:ext uri="{FF2B5EF4-FFF2-40B4-BE49-F238E27FC236}">
                    <a16:creationId xmlns:a16="http://schemas.microsoft.com/office/drawing/2014/main" id="{A4BC2FD3-8264-41DB-85F8-03441339F158}"/>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50">
                <a:extLst>
                  <a:ext uri="{FF2B5EF4-FFF2-40B4-BE49-F238E27FC236}">
                    <a16:creationId xmlns:a16="http://schemas.microsoft.com/office/drawing/2014/main" id="{C419E22C-00A3-41E3-A0E6-43418FD4DAE9}"/>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51">
                <a:extLst>
                  <a:ext uri="{FF2B5EF4-FFF2-40B4-BE49-F238E27FC236}">
                    <a16:creationId xmlns:a16="http://schemas.microsoft.com/office/drawing/2014/main" id="{C66E7FB6-DA85-4013-BB1E-7F3802EAD8DB}"/>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52">
                <a:extLst>
                  <a:ext uri="{FF2B5EF4-FFF2-40B4-BE49-F238E27FC236}">
                    <a16:creationId xmlns:a16="http://schemas.microsoft.com/office/drawing/2014/main" id="{3166FBA0-D49C-45CE-B70F-AAE0E1B241A1}"/>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53">
                <a:extLst>
                  <a:ext uri="{FF2B5EF4-FFF2-40B4-BE49-F238E27FC236}">
                    <a16:creationId xmlns:a16="http://schemas.microsoft.com/office/drawing/2014/main" id="{EC81D795-E69B-4E31-BA58-5851AD3F32EF}"/>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54">
                <a:extLst>
                  <a:ext uri="{FF2B5EF4-FFF2-40B4-BE49-F238E27FC236}">
                    <a16:creationId xmlns:a16="http://schemas.microsoft.com/office/drawing/2014/main" id="{B87A562C-45E9-420A-8509-F1D46E7C0BE6}"/>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55">
                <a:extLst>
                  <a:ext uri="{FF2B5EF4-FFF2-40B4-BE49-F238E27FC236}">
                    <a16:creationId xmlns:a16="http://schemas.microsoft.com/office/drawing/2014/main" id="{B71C3D96-92CC-448A-B299-2D6121780A65}"/>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56">
                <a:extLst>
                  <a:ext uri="{FF2B5EF4-FFF2-40B4-BE49-F238E27FC236}">
                    <a16:creationId xmlns:a16="http://schemas.microsoft.com/office/drawing/2014/main" id="{88D67E78-6C2F-46F3-A513-F284A8498BAD}"/>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57">
                <a:extLst>
                  <a:ext uri="{FF2B5EF4-FFF2-40B4-BE49-F238E27FC236}">
                    <a16:creationId xmlns:a16="http://schemas.microsoft.com/office/drawing/2014/main" id="{AC3E6570-EC28-4E18-9B85-0BC47E6117E5}"/>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58">
                <a:extLst>
                  <a:ext uri="{FF2B5EF4-FFF2-40B4-BE49-F238E27FC236}">
                    <a16:creationId xmlns:a16="http://schemas.microsoft.com/office/drawing/2014/main" id="{09CAE530-DE8A-422F-8057-29360F374E0D}"/>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64" name="文本占位符 65">
            <a:extLst>
              <a:ext uri="{FF2B5EF4-FFF2-40B4-BE49-F238E27FC236}">
                <a16:creationId xmlns:a16="http://schemas.microsoft.com/office/drawing/2014/main" id="{BFBF867F-E39A-412D-B801-2EA744568D29}"/>
              </a:ext>
            </a:extLst>
          </p:cNvPr>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3346111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四张图片">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514964C7-5574-415D-A002-6FE3043AE28B}"/>
              </a:ext>
            </a:extLst>
          </p:cNvPr>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a:extLst>
                <a:ext uri="{FF2B5EF4-FFF2-40B4-BE49-F238E27FC236}">
                  <a16:creationId xmlns:a16="http://schemas.microsoft.com/office/drawing/2014/main" id="{FAFC0506-76EE-4CB2-9699-58F41DDE7663}"/>
                </a:ext>
              </a:extLst>
            </p:cNvPr>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1" name="Freeform 20">
              <a:extLst>
                <a:ext uri="{FF2B5EF4-FFF2-40B4-BE49-F238E27FC236}">
                  <a16:creationId xmlns:a16="http://schemas.microsoft.com/office/drawing/2014/main" id="{B77DAC51-6937-4C07-B330-C5A97FD7667E}"/>
                </a:ext>
              </a:extLst>
            </p:cNvPr>
            <p:cNvSpPr>
              <a:spLocks/>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2" name="Freeform 22">
              <a:extLst>
                <a:ext uri="{FF2B5EF4-FFF2-40B4-BE49-F238E27FC236}">
                  <a16:creationId xmlns:a16="http://schemas.microsoft.com/office/drawing/2014/main" id="{371BCF94-A378-41C7-8AE0-D0EBCB8617D4}"/>
                </a:ext>
              </a:extLst>
            </p:cNvPr>
            <p:cNvSpPr>
              <a:spLocks/>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3" name="Freeform 23">
              <a:extLst>
                <a:ext uri="{FF2B5EF4-FFF2-40B4-BE49-F238E27FC236}">
                  <a16:creationId xmlns:a16="http://schemas.microsoft.com/office/drawing/2014/main" id="{15909567-5D2E-442A-AC25-6BFE12C942C4}"/>
                </a:ext>
              </a:extLst>
            </p:cNvPr>
            <p:cNvSpPr>
              <a:spLocks/>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4" name="Freeform 24">
              <a:extLst>
                <a:ext uri="{FF2B5EF4-FFF2-40B4-BE49-F238E27FC236}">
                  <a16:creationId xmlns:a16="http://schemas.microsoft.com/office/drawing/2014/main" id="{C336A134-F537-466E-9346-042A3759F82A}"/>
                </a:ext>
              </a:extLst>
            </p:cNvPr>
            <p:cNvSpPr>
              <a:spLocks/>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5" name="Freeform 25">
              <a:extLst>
                <a:ext uri="{FF2B5EF4-FFF2-40B4-BE49-F238E27FC236}">
                  <a16:creationId xmlns:a16="http://schemas.microsoft.com/office/drawing/2014/main" id="{B77A41A5-FFB1-48A2-A1D1-B1F82EA980E3}"/>
                </a:ext>
              </a:extLst>
            </p:cNvPr>
            <p:cNvSpPr>
              <a:spLocks/>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6" name="Freeform 26">
              <a:extLst>
                <a:ext uri="{FF2B5EF4-FFF2-40B4-BE49-F238E27FC236}">
                  <a16:creationId xmlns:a16="http://schemas.microsoft.com/office/drawing/2014/main" id="{DB975970-006C-4C32-B7F2-99941C10229B}"/>
                </a:ext>
              </a:extLst>
            </p:cNvPr>
            <p:cNvSpPr>
              <a:spLocks/>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7" name="Freeform 31">
              <a:extLst>
                <a:ext uri="{FF2B5EF4-FFF2-40B4-BE49-F238E27FC236}">
                  <a16:creationId xmlns:a16="http://schemas.microsoft.com/office/drawing/2014/main" id="{C0F36612-B6BD-4235-BD7E-2AD76C510879}"/>
                </a:ext>
              </a:extLst>
            </p:cNvPr>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8" name="Freeform 33">
              <a:extLst>
                <a:ext uri="{FF2B5EF4-FFF2-40B4-BE49-F238E27FC236}">
                  <a16:creationId xmlns:a16="http://schemas.microsoft.com/office/drawing/2014/main" id="{FBA664A5-8292-4140-930D-4015033064B7}"/>
                </a:ext>
              </a:extLst>
            </p:cNvPr>
            <p:cNvSpPr>
              <a:spLocks/>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29" name="Freeform 35">
              <a:extLst>
                <a:ext uri="{FF2B5EF4-FFF2-40B4-BE49-F238E27FC236}">
                  <a16:creationId xmlns:a16="http://schemas.microsoft.com/office/drawing/2014/main" id="{93B86134-78B3-4D4D-8EE0-A3155EF9C63A}"/>
                </a:ext>
              </a:extLst>
            </p:cNvPr>
            <p:cNvSpPr>
              <a:spLocks/>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0" name="Freeform 36">
              <a:extLst>
                <a:ext uri="{FF2B5EF4-FFF2-40B4-BE49-F238E27FC236}">
                  <a16:creationId xmlns:a16="http://schemas.microsoft.com/office/drawing/2014/main" id="{B3ED1D86-C435-425F-9F5A-61CBE4EF0385}"/>
                </a:ext>
              </a:extLst>
            </p:cNvPr>
            <p:cNvSpPr>
              <a:spLocks/>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1" name="Freeform 38">
              <a:extLst>
                <a:ext uri="{FF2B5EF4-FFF2-40B4-BE49-F238E27FC236}">
                  <a16:creationId xmlns:a16="http://schemas.microsoft.com/office/drawing/2014/main" id="{EC7B8766-41F2-424A-8492-CA4E5301377C}"/>
                </a:ext>
              </a:extLst>
            </p:cNvPr>
            <p:cNvSpPr>
              <a:spLocks/>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2" name="Freeform 39">
              <a:extLst>
                <a:ext uri="{FF2B5EF4-FFF2-40B4-BE49-F238E27FC236}">
                  <a16:creationId xmlns:a16="http://schemas.microsoft.com/office/drawing/2014/main" id="{335FCB65-5CBE-452C-AE4D-C48015188904}"/>
                </a:ext>
              </a:extLst>
            </p:cNvPr>
            <p:cNvSpPr>
              <a:spLocks/>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sp>
          <p:nvSpPr>
            <p:cNvPr id="33" name="Freeform 40">
              <a:extLst>
                <a:ext uri="{FF2B5EF4-FFF2-40B4-BE49-F238E27FC236}">
                  <a16:creationId xmlns:a16="http://schemas.microsoft.com/office/drawing/2014/main" id="{08030888-7CCE-4BFC-95C2-4D7C14C63121}"/>
                </a:ext>
              </a:extLst>
            </p:cNvPr>
            <p:cNvSpPr>
              <a:spLocks/>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Segoe UI"/>
                <a:ea typeface="微软雅黑"/>
                <a:cs typeface="+mn-cs"/>
              </a:endParaRPr>
            </a:p>
          </p:txBody>
        </p:sp>
      </p:grpSp>
      <p:sp>
        <p:nvSpPr>
          <p:cNvPr id="3" name="日期占位符 2">
            <a:extLst>
              <a:ext uri="{FF2B5EF4-FFF2-40B4-BE49-F238E27FC236}">
                <a16:creationId xmlns:a16="http://schemas.microsoft.com/office/drawing/2014/main" id="{D26B7C1A-4B20-4267-8B0A-EEF1F7806DBB}"/>
              </a:ext>
            </a:extLst>
          </p:cNvPr>
          <p:cNvSpPr>
            <a:spLocks noGrp="1"/>
          </p:cNvSpPr>
          <p:nvPr>
            <p:ph type="dt" sz="half" idx="10"/>
          </p:nvPr>
        </p:nvSpPr>
        <p:spPr/>
        <p:txBody>
          <a:bodyPr/>
          <a:lstStyle/>
          <a:p>
            <a:fld id="{DD96C455-D181-459A-8014-67AAEFFCA7C2}" type="datetimeFigureOut">
              <a:rPr lang="zh-CN" altLang="en-US" smtClean="0"/>
              <a:t>2022/4/10</a:t>
            </a:fld>
            <a:endParaRPr lang="zh-CN" altLang="en-US"/>
          </a:p>
        </p:txBody>
      </p:sp>
      <p:sp>
        <p:nvSpPr>
          <p:cNvPr id="4" name="页脚占位符 3">
            <a:extLst>
              <a:ext uri="{FF2B5EF4-FFF2-40B4-BE49-F238E27FC236}">
                <a16:creationId xmlns:a16="http://schemas.microsoft.com/office/drawing/2014/main" id="{60C02CBA-5674-45EA-A60A-ECD11CBB4C5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F9EB718-3188-422E-946C-63D124BCAB8E}"/>
              </a:ext>
            </a:extLst>
          </p:cNvPr>
          <p:cNvSpPr>
            <a:spLocks noGrp="1"/>
          </p:cNvSpPr>
          <p:nvPr>
            <p:ph type="sldNum" sz="quarter" idx="12"/>
          </p:nvPr>
        </p:nvSpPr>
        <p:spPr/>
        <p:txBody>
          <a:bodyPr/>
          <a:lstStyle/>
          <a:p>
            <a:fld id="{40321020-7931-4610-B95E-80A53469F597}" type="slidenum">
              <a:rPr lang="zh-CN" altLang="en-US" smtClean="0"/>
              <a:t>‹#›</a:t>
            </a:fld>
            <a:endParaRPr lang="zh-CN" altLang="en-US"/>
          </a:p>
        </p:txBody>
      </p:sp>
      <p:sp>
        <p:nvSpPr>
          <p:cNvPr id="6" name="矩形 5">
            <a:extLst>
              <a:ext uri="{FF2B5EF4-FFF2-40B4-BE49-F238E27FC236}">
                <a16:creationId xmlns:a16="http://schemas.microsoft.com/office/drawing/2014/main" id="{ACB4960C-295B-4296-A03C-3E8E5954F69A}"/>
              </a:ext>
            </a:extLst>
          </p:cNvPr>
          <p:cNvSpPr/>
          <p:nvPr userDrawn="1"/>
        </p:nvSpPr>
        <p:spPr>
          <a:xfrm>
            <a:off x="66040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EE08FD9B-3C66-482E-BEDD-1CDE4F684F1F}"/>
              </a:ext>
            </a:extLst>
          </p:cNvPr>
          <p:cNvSpPr/>
          <p:nvPr userDrawn="1"/>
        </p:nvSpPr>
        <p:spPr>
          <a:xfrm>
            <a:off x="66040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C21D78F5-CD13-47AA-B036-87B4F33163CF}"/>
              </a:ext>
            </a:extLst>
          </p:cNvPr>
          <p:cNvSpPr/>
          <p:nvPr userDrawn="1"/>
        </p:nvSpPr>
        <p:spPr>
          <a:xfrm>
            <a:off x="615188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FFE03348-A1F2-4840-86A8-C48875F1BCB9}"/>
              </a:ext>
            </a:extLst>
          </p:cNvPr>
          <p:cNvSpPr/>
          <p:nvPr userDrawn="1"/>
        </p:nvSpPr>
        <p:spPr>
          <a:xfrm>
            <a:off x="615188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图片占位符 14">
            <a:extLst>
              <a:ext uri="{FF2B5EF4-FFF2-40B4-BE49-F238E27FC236}">
                <a16:creationId xmlns:a16="http://schemas.microsoft.com/office/drawing/2014/main" id="{D8E99FCF-341F-4B58-AB03-FB8D84543C30}"/>
              </a:ext>
            </a:extLst>
          </p:cNvPr>
          <p:cNvSpPr>
            <a:spLocks noGrp="1"/>
          </p:cNvSpPr>
          <p:nvPr>
            <p:ph type="pic" sz="quarter" idx="13"/>
          </p:nvPr>
        </p:nvSpPr>
        <p:spPr>
          <a:xfrm>
            <a:off x="952392" y="1412875"/>
            <a:ext cx="1867008" cy="1866245"/>
          </a:xfrm>
        </p:spPr>
        <p:txBody>
          <a:bodyPr/>
          <a:lstStyle/>
          <a:p>
            <a:endParaRPr lang="zh-CN" altLang="en-US"/>
          </a:p>
        </p:txBody>
      </p:sp>
      <p:sp>
        <p:nvSpPr>
          <p:cNvPr id="16" name="图片占位符 14">
            <a:extLst>
              <a:ext uri="{FF2B5EF4-FFF2-40B4-BE49-F238E27FC236}">
                <a16:creationId xmlns:a16="http://schemas.microsoft.com/office/drawing/2014/main" id="{DF133E62-8406-47E0-9A97-F613B64A161C}"/>
              </a:ext>
            </a:extLst>
          </p:cNvPr>
          <p:cNvSpPr>
            <a:spLocks noGrp="1"/>
          </p:cNvSpPr>
          <p:nvPr>
            <p:ph type="pic" sz="quarter" idx="14"/>
          </p:nvPr>
        </p:nvSpPr>
        <p:spPr>
          <a:xfrm>
            <a:off x="6422971" y="1412875"/>
            <a:ext cx="1867008" cy="1866245"/>
          </a:xfrm>
        </p:spPr>
        <p:txBody>
          <a:bodyPr/>
          <a:lstStyle/>
          <a:p>
            <a:endParaRPr lang="zh-CN" altLang="en-US"/>
          </a:p>
        </p:txBody>
      </p:sp>
      <p:sp>
        <p:nvSpPr>
          <p:cNvPr id="17" name="图片占位符 14">
            <a:extLst>
              <a:ext uri="{FF2B5EF4-FFF2-40B4-BE49-F238E27FC236}">
                <a16:creationId xmlns:a16="http://schemas.microsoft.com/office/drawing/2014/main" id="{F9821C6F-0109-4D0A-9372-DB42B96B4775}"/>
              </a:ext>
            </a:extLst>
          </p:cNvPr>
          <p:cNvSpPr>
            <a:spLocks noGrp="1"/>
          </p:cNvSpPr>
          <p:nvPr>
            <p:ph type="pic" sz="quarter" idx="15"/>
          </p:nvPr>
        </p:nvSpPr>
        <p:spPr>
          <a:xfrm>
            <a:off x="6422971" y="4000607"/>
            <a:ext cx="1867008" cy="1866245"/>
          </a:xfrm>
        </p:spPr>
        <p:txBody>
          <a:bodyPr/>
          <a:lstStyle/>
          <a:p>
            <a:endParaRPr lang="zh-CN" altLang="en-US"/>
          </a:p>
        </p:txBody>
      </p:sp>
      <p:sp>
        <p:nvSpPr>
          <p:cNvPr id="18" name="图片占位符 14">
            <a:extLst>
              <a:ext uri="{FF2B5EF4-FFF2-40B4-BE49-F238E27FC236}">
                <a16:creationId xmlns:a16="http://schemas.microsoft.com/office/drawing/2014/main" id="{354CB8C7-90A5-4AB5-9D22-15D281B7C916}"/>
              </a:ext>
            </a:extLst>
          </p:cNvPr>
          <p:cNvSpPr>
            <a:spLocks noGrp="1"/>
          </p:cNvSpPr>
          <p:nvPr>
            <p:ph type="pic" sz="quarter" idx="16"/>
          </p:nvPr>
        </p:nvSpPr>
        <p:spPr>
          <a:xfrm>
            <a:off x="952392" y="4000607"/>
            <a:ext cx="1867008" cy="1866245"/>
          </a:xfrm>
        </p:spPr>
        <p:txBody>
          <a:bodyPr/>
          <a:lstStyle/>
          <a:p>
            <a:endParaRPr lang="zh-CN" altLang="en-US"/>
          </a:p>
        </p:txBody>
      </p:sp>
      <p:sp>
        <p:nvSpPr>
          <p:cNvPr id="34" name="文本框 33">
            <a:extLst>
              <a:ext uri="{FF2B5EF4-FFF2-40B4-BE49-F238E27FC236}">
                <a16:creationId xmlns:a16="http://schemas.microsoft.com/office/drawing/2014/main" id="{2337286D-E20F-458C-9C81-63E8EF5446E7}"/>
              </a:ext>
            </a:extLst>
          </p:cNvPr>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81" name="矩形: 圆角 80">
            <a:extLst>
              <a:ext uri="{FF2B5EF4-FFF2-40B4-BE49-F238E27FC236}">
                <a16:creationId xmlns:a16="http://schemas.microsoft.com/office/drawing/2014/main" id="{8A0CBBCC-2322-4C3E-B4AB-041BE4574202}"/>
              </a:ext>
            </a:extLst>
          </p:cNvPr>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DF6C2FDA-51DC-4258-9E93-6554AABA5C5B}"/>
              </a:ext>
            </a:extLst>
          </p:cNvPr>
          <p:cNvGrpSpPr/>
          <p:nvPr userDrawn="1"/>
        </p:nvGrpSpPr>
        <p:grpSpPr>
          <a:xfrm>
            <a:off x="237423" y="135299"/>
            <a:ext cx="847682" cy="847682"/>
            <a:chOff x="237423" y="135299"/>
            <a:chExt cx="847682" cy="847682"/>
          </a:xfrm>
        </p:grpSpPr>
        <p:sp>
          <p:nvSpPr>
            <p:cNvPr id="83" name="椭圆 82">
              <a:extLst>
                <a:ext uri="{FF2B5EF4-FFF2-40B4-BE49-F238E27FC236}">
                  <a16:creationId xmlns:a16="http://schemas.microsoft.com/office/drawing/2014/main" id="{2A9245DD-9994-4EB2-B1C7-7DCC0685C2E8}"/>
                </a:ext>
              </a:extLst>
            </p:cNvPr>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4" name="组合 83">
              <a:extLst>
                <a:ext uri="{FF2B5EF4-FFF2-40B4-BE49-F238E27FC236}">
                  <a16:creationId xmlns:a16="http://schemas.microsoft.com/office/drawing/2014/main" id="{1731813B-F9BF-4697-BBD0-BA3C4E0C7F5B}"/>
                </a:ext>
              </a:extLst>
            </p:cNvPr>
            <p:cNvGrpSpPr/>
            <p:nvPr/>
          </p:nvGrpSpPr>
          <p:grpSpPr>
            <a:xfrm>
              <a:off x="293735" y="191234"/>
              <a:ext cx="735058" cy="735811"/>
              <a:chOff x="3497262" y="849313"/>
              <a:chExt cx="4651376" cy="4656138"/>
            </a:xfrm>
            <a:solidFill>
              <a:schemeClr val="accent1"/>
            </a:solidFill>
          </p:grpSpPr>
          <p:sp>
            <p:nvSpPr>
              <p:cNvPr id="85" name="Freeform 7">
                <a:extLst>
                  <a:ext uri="{FF2B5EF4-FFF2-40B4-BE49-F238E27FC236}">
                    <a16:creationId xmlns:a16="http://schemas.microsoft.com/office/drawing/2014/main" id="{B6463079-F50C-4524-8A0B-A3C5995D1B3E}"/>
                  </a:ext>
                </a:extLst>
              </p:cNvPr>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9">
                <a:extLst>
                  <a:ext uri="{FF2B5EF4-FFF2-40B4-BE49-F238E27FC236}">
                    <a16:creationId xmlns:a16="http://schemas.microsoft.com/office/drawing/2014/main" id="{DA182ED0-86BB-4CB0-97E8-004FACA0123A}"/>
                  </a:ext>
                </a:extLst>
              </p:cNvPr>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0">
                <a:extLst>
                  <a:ext uri="{FF2B5EF4-FFF2-40B4-BE49-F238E27FC236}">
                    <a16:creationId xmlns:a16="http://schemas.microsoft.com/office/drawing/2014/main" id="{1AA28316-7B83-4A84-AEC2-B0EFC6F4B992}"/>
                  </a:ext>
                </a:extLst>
              </p:cNvPr>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1">
                <a:extLst>
                  <a:ext uri="{FF2B5EF4-FFF2-40B4-BE49-F238E27FC236}">
                    <a16:creationId xmlns:a16="http://schemas.microsoft.com/office/drawing/2014/main" id="{097CEA97-852B-49D6-A72D-2955952A9779}"/>
                  </a:ext>
                </a:extLst>
              </p:cNvPr>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2">
                <a:extLst>
                  <a:ext uri="{FF2B5EF4-FFF2-40B4-BE49-F238E27FC236}">
                    <a16:creationId xmlns:a16="http://schemas.microsoft.com/office/drawing/2014/main" id="{A12EE63D-5E62-498B-A20E-5094C93DBE5B}"/>
                  </a:ext>
                </a:extLst>
              </p:cNvPr>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3">
                <a:extLst>
                  <a:ext uri="{FF2B5EF4-FFF2-40B4-BE49-F238E27FC236}">
                    <a16:creationId xmlns:a16="http://schemas.microsoft.com/office/drawing/2014/main" id="{84B3ED86-C688-4629-8FF6-2E67E812E743}"/>
                  </a:ext>
                </a:extLst>
              </p:cNvPr>
              <p:cNvSpPr>
                <a:spLocks/>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4">
                <a:extLst>
                  <a:ext uri="{FF2B5EF4-FFF2-40B4-BE49-F238E27FC236}">
                    <a16:creationId xmlns:a16="http://schemas.microsoft.com/office/drawing/2014/main" id="{27540D21-C832-4240-91FA-C2754A94B026}"/>
                  </a:ext>
                </a:extLst>
              </p:cNvPr>
              <p:cNvSpPr>
                <a:spLocks/>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5">
                <a:extLst>
                  <a:ext uri="{FF2B5EF4-FFF2-40B4-BE49-F238E27FC236}">
                    <a16:creationId xmlns:a16="http://schemas.microsoft.com/office/drawing/2014/main" id="{63FADD71-6A49-41A7-99EE-83E3C1C0536E}"/>
                  </a:ext>
                </a:extLst>
              </p:cNvPr>
              <p:cNvSpPr>
                <a:spLocks/>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6">
                <a:extLst>
                  <a:ext uri="{FF2B5EF4-FFF2-40B4-BE49-F238E27FC236}">
                    <a16:creationId xmlns:a16="http://schemas.microsoft.com/office/drawing/2014/main" id="{19E51D98-E96C-457C-B218-37DC1EA6425C}"/>
                  </a:ext>
                </a:extLst>
              </p:cNvPr>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7">
                <a:extLst>
                  <a:ext uri="{FF2B5EF4-FFF2-40B4-BE49-F238E27FC236}">
                    <a16:creationId xmlns:a16="http://schemas.microsoft.com/office/drawing/2014/main" id="{A4A1E5A0-CC43-43AE-8054-F69EFBB04903}"/>
                  </a:ext>
                </a:extLst>
              </p:cNvPr>
              <p:cNvSpPr>
                <a:spLocks/>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8">
                <a:extLst>
                  <a:ext uri="{FF2B5EF4-FFF2-40B4-BE49-F238E27FC236}">
                    <a16:creationId xmlns:a16="http://schemas.microsoft.com/office/drawing/2014/main" id="{527D8DEB-BB07-45A4-8EB1-07AD6D4A5F4F}"/>
                  </a:ext>
                </a:extLst>
              </p:cNvPr>
              <p:cNvSpPr>
                <a:spLocks/>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9">
                <a:extLst>
                  <a:ext uri="{FF2B5EF4-FFF2-40B4-BE49-F238E27FC236}">
                    <a16:creationId xmlns:a16="http://schemas.microsoft.com/office/drawing/2014/main" id="{0FF96338-D3C3-409A-9335-5CC766B8E85C}"/>
                  </a:ext>
                </a:extLst>
              </p:cNvPr>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
                <a:extLst>
                  <a:ext uri="{FF2B5EF4-FFF2-40B4-BE49-F238E27FC236}">
                    <a16:creationId xmlns:a16="http://schemas.microsoft.com/office/drawing/2014/main" id="{3858FECB-ED4E-437D-A31A-242D3C8DB9F3}"/>
                  </a:ext>
                </a:extLst>
              </p:cNvPr>
              <p:cNvSpPr>
                <a:spLocks/>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21">
                <a:extLst>
                  <a:ext uri="{FF2B5EF4-FFF2-40B4-BE49-F238E27FC236}">
                    <a16:creationId xmlns:a16="http://schemas.microsoft.com/office/drawing/2014/main" id="{6EB73065-06D2-4FBA-92F2-4B7FA99E8AC6}"/>
                  </a:ext>
                </a:extLst>
              </p:cNvPr>
              <p:cNvSpPr>
                <a:spLocks/>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2">
                <a:extLst>
                  <a:ext uri="{FF2B5EF4-FFF2-40B4-BE49-F238E27FC236}">
                    <a16:creationId xmlns:a16="http://schemas.microsoft.com/office/drawing/2014/main" id="{5FA9D5D5-8638-4D4E-BAAF-476575E291D9}"/>
                  </a:ext>
                </a:extLst>
              </p:cNvPr>
              <p:cNvSpPr>
                <a:spLocks/>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3">
                <a:extLst>
                  <a:ext uri="{FF2B5EF4-FFF2-40B4-BE49-F238E27FC236}">
                    <a16:creationId xmlns:a16="http://schemas.microsoft.com/office/drawing/2014/main" id="{1B79173C-2DA3-423C-AB56-7C76D532C6B1}"/>
                  </a:ext>
                </a:extLst>
              </p:cNvPr>
              <p:cNvSpPr>
                <a:spLocks/>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4">
                <a:extLst>
                  <a:ext uri="{FF2B5EF4-FFF2-40B4-BE49-F238E27FC236}">
                    <a16:creationId xmlns:a16="http://schemas.microsoft.com/office/drawing/2014/main" id="{F99873C3-263D-4E2A-A8BD-4C707C5617B5}"/>
                  </a:ext>
                </a:extLst>
              </p:cNvPr>
              <p:cNvSpPr>
                <a:spLocks/>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25">
                <a:extLst>
                  <a:ext uri="{FF2B5EF4-FFF2-40B4-BE49-F238E27FC236}">
                    <a16:creationId xmlns:a16="http://schemas.microsoft.com/office/drawing/2014/main" id="{BB14CC27-F487-40D8-823A-CB6634BAFB76}"/>
                  </a:ext>
                </a:extLst>
              </p:cNvPr>
              <p:cNvSpPr>
                <a:spLocks/>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6">
                <a:extLst>
                  <a:ext uri="{FF2B5EF4-FFF2-40B4-BE49-F238E27FC236}">
                    <a16:creationId xmlns:a16="http://schemas.microsoft.com/office/drawing/2014/main" id="{ADF86F09-F667-4655-9B04-BF42BE7BE94D}"/>
                  </a:ext>
                </a:extLst>
              </p:cNvPr>
              <p:cNvSpPr>
                <a:spLocks/>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7">
                <a:extLst>
                  <a:ext uri="{FF2B5EF4-FFF2-40B4-BE49-F238E27FC236}">
                    <a16:creationId xmlns:a16="http://schemas.microsoft.com/office/drawing/2014/main" id="{A7ED740E-D8F6-4A90-9BAF-2056C8464E1C}"/>
                  </a:ext>
                </a:extLst>
              </p:cNvPr>
              <p:cNvSpPr>
                <a:spLocks/>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8">
                <a:extLst>
                  <a:ext uri="{FF2B5EF4-FFF2-40B4-BE49-F238E27FC236}">
                    <a16:creationId xmlns:a16="http://schemas.microsoft.com/office/drawing/2014/main" id="{8FFE0A99-1D75-4662-A89B-964A0E5FE761}"/>
                  </a:ext>
                </a:extLst>
              </p:cNvPr>
              <p:cNvSpPr>
                <a:spLocks/>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9">
                <a:extLst>
                  <a:ext uri="{FF2B5EF4-FFF2-40B4-BE49-F238E27FC236}">
                    <a16:creationId xmlns:a16="http://schemas.microsoft.com/office/drawing/2014/main" id="{7AFEE6FE-F487-407A-B508-68C0A2A64190}"/>
                  </a:ext>
                </a:extLst>
              </p:cNvPr>
              <p:cNvSpPr>
                <a:spLocks/>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0">
                <a:extLst>
                  <a:ext uri="{FF2B5EF4-FFF2-40B4-BE49-F238E27FC236}">
                    <a16:creationId xmlns:a16="http://schemas.microsoft.com/office/drawing/2014/main" id="{0ED0844C-FB2C-48D9-9455-8D600F543D44}"/>
                  </a:ext>
                </a:extLst>
              </p:cNvPr>
              <p:cNvSpPr>
                <a:spLocks/>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1">
                <a:extLst>
                  <a:ext uri="{FF2B5EF4-FFF2-40B4-BE49-F238E27FC236}">
                    <a16:creationId xmlns:a16="http://schemas.microsoft.com/office/drawing/2014/main" id="{2E672CE2-3B24-412D-A85E-53B9062F1195}"/>
                  </a:ext>
                </a:extLst>
              </p:cNvPr>
              <p:cNvSpPr>
                <a:spLocks/>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2">
                <a:extLst>
                  <a:ext uri="{FF2B5EF4-FFF2-40B4-BE49-F238E27FC236}">
                    <a16:creationId xmlns:a16="http://schemas.microsoft.com/office/drawing/2014/main" id="{93F16075-5903-4DB7-8562-F61688DBE77D}"/>
                  </a:ext>
                </a:extLst>
              </p:cNvPr>
              <p:cNvSpPr>
                <a:spLocks/>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3">
                <a:extLst>
                  <a:ext uri="{FF2B5EF4-FFF2-40B4-BE49-F238E27FC236}">
                    <a16:creationId xmlns:a16="http://schemas.microsoft.com/office/drawing/2014/main" id="{F3A91FB7-416A-4C7A-90F3-D46F69F8F339}"/>
                  </a:ext>
                </a:extLst>
              </p:cNvPr>
              <p:cNvSpPr>
                <a:spLocks/>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4">
                <a:extLst>
                  <a:ext uri="{FF2B5EF4-FFF2-40B4-BE49-F238E27FC236}">
                    <a16:creationId xmlns:a16="http://schemas.microsoft.com/office/drawing/2014/main" id="{588A1FCC-1B87-46CF-9754-43B3622B6DEE}"/>
                  </a:ext>
                </a:extLst>
              </p:cNvPr>
              <p:cNvSpPr>
                <a:spLocks/>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6">
                <a:extLst>
                  <a:ext uri="{FF2B5EF4-FFF2-40B4-BE49-F238E27FC236}">
                    <a16:creationId xmlns:a16="http://schemas.microsoft.com/office/drawing/2014/main" id="{11EE62A9-35AC-4816-9A71-2DDCC7F2EE0E}"/>
                  </a:ext>
                </a:extLst>
              </p:cNvPr>
              <p:cNvSpPr>
                <a:spLocks/>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7">
                <a:extLst>
                  <a:ext uri="{FF2B5EF4-FFF2-40B4-BE49-F238E27FC236}">
                    <a16:creationId xmlns:a16="http://schemas.microsoft.com/office/drawing/2014/main" id="{72022419-5567-4B8B-98BE-AA0A857BC357}"/>
                  </a:ext>
                </a:extLst>
              </p:cNvPr>
              <p:cNvSpPr>
                <a:spLocks/>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8">
                <a:extLst>
                  <a:ext uri="{FF2B5EF4-FFF2-40B4-BE49-F238E27FC236}">
                    <a16:creationId xmlns:a16="http://schemas.microsoft.com/office/drawing/2014/main" id="{121E887C-3A0E-4470-A7A3-889E88D444DD}"/>
                  </a:ext>
                </a:extLst>
              </p:cNvPr>
              <p:cNvSpPr>
                <a:spLocks/>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9">
                <a:extLst>
                  <a:ext uri="{FF2B5EF4-FFF2-40B4-BE49-F238E27FC236}">
                    <a16:creationId xmlns:a16="http://schemas.microsoft.com/office/drawing/2014/main" id="{01EDFBB4-1BE9-4D63-AF0B-FDEDB6413D9A}"/>
                  </a:ext>
                </a:extLst>
              </p:cNvPr>
              <p:cNvSpPr>
                <a:spLocks/>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50">
                <a:extLst>
                  <a:ext uri="{FF2B5EF4-FFF2-40B4-BE49-F238E27FC236}">
                    <a16:creationId xmlns:a16="http://schemas.microsoft.com/office/drawing/2014/main" id="{726EB6C7-5A3B-42D7-AE4C-094B8AC4DAF7}"/>
                  </a:ext>
                </a:extLst>
              </p:cNvPr>
              <p:cNvSpPr>
                <a:spLocks/>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51">
                <a:extLst>
                  <a:ext uri="{FF2B5EF4-FFF2-40B4-BE49-F238E27FC236}">
                    <a16:creationId xmlns:a16="http://schemas.microsoft.com/office/drawing/2014/main" id="{46C4C01A-61DC-4B59-B1AB-BBA64DF5A550}"/>
                  </a:ext>
                </a:extLst>
              </p:cNvPr>
              <p:cNvSpPr>
                <a:spLocks/>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52">
                <a:extLst>
                  <a:ext uri="{FF2B5EF4-FFF2-40B4-BE49-F238E27FC236}">
                    <a16:creationId xmlns:a16="http://schemas.microsoft.com/office/drawing/2014/main" id="{9FA371B3-AD8F-4A2A-8E4B-8F6B4C586DAF}"/>
                  </a:ext>
                </a:extLst>
              </p:cNvPr>
              <p:cNvSpPr>
                <a:spLocks/>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53">
                <a:extLst>
                  <a:ext uri="{FF2B5EF4-FFF2-40B4-BE49-F238E27FC236}">
                    <a16:creationId xmlns:a16="http://schemas.microsoft.com/office/drawing/2014/main" id="{3ADEE3F1-646A-4C94-86AC-D98E82E9185C}"/>
                  </a:ext>
                </a:extLst>
              </p:cNvPr>
              <p:cNvSpPr>
                <a:spLocks/>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54">
                <a:extLst>
                  <a:ext uri="{FF2B5EF4-FFF2-40B4-BE49-F238E27FC236}">
                    <a16:creationId xmlns:a16="http://schemas.microsoft.com/office/drawing/2014/main" id="{E26315F5-B77F-4512-B124-0509E1FD4A7A}"/>
                  </a:ext>
                </a:extLst>
              </p:cNvPr>
              <p:cNvSpPr>
                <a:spLocks/>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55">
                <a:extLst>
                  <a:ext uri="{FF2B5EF4-FFF2-40B4-BE49-F238E27FC236}">
                    <a16:creationId xmlns:a16="http://schemas.microsoft.com/office/drawing/2014/main" id="{C38FFF2B-93B7-4835-B730-A562BE954F5C}"/>
                  </a:ext>
                </a:extLst>
              </p:cNvPr>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56">
                <a:extLst>
                  <a:ext uri="{FF2B5EF4-FFF2-40B4-BE49-F238E27FC236}">
                    <a16:creationId xmlns:a16="http://schemas.microsoft.com/office/drawing/2014/main" id="{7D0B6862-F7E0-4E8C-B5B7-1932DB284710}"/>
                  </a:ext>
                </a:extLst>
              </p:cNvPr>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57">
                <a:extLst>
                  <a:ext uri="{FF2B5EF4-FFF2-40B4-BE49-F238E27FC236}">
                    <a16:creationId xmlns:a16="http://schemas.microsoft.com/office/drawing/2014/main" id="{637CF132-B016-4737-A832-492C031C52C1}"/>
                  </a:ext>
                </a:extLst>
              </p:cNvPr>
              <p:cNvSpPr>
                <a:spLocks/>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58">
                <a:extLst>
                  <a:ext uri="{FF2B5EF4-FFF2-40B4-BE49-F238E27FC236}">
                    <a16:creationId xmlns:a16="http://schemas.microsoft.com/office/drawing/2014/main" id="{B0CC830D-381B-4D25-BC48-5712BC72E7A5}"/>
                  </a:ext>
                </a:extLst>
              </p:cNvPr>
              <p:cNvSpPr>
                <a:spLocks/>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25" name="文本占位符 65">
            <a:extLst>
              <a:ext uri="{FF2B5EF4-FFF2-40B4-BE49-F238E27FC236}">
                <a16:creationId xmlns:a16="http://schemas.microsoft.com/office/drawing/2014/main" id="{F6CF79A3-92B2-45EB-9B18-4F5F791EE52C}"/>
              </a:ext>
            </a:extLst>
          </p:cNvPr>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extLst>
      <p:ext uri="{BB962C8B-B14F-4D97-AF65-F5344CB8AC3E}">
        <p14:creationId xmlns:p14="http://schemas.microsoft.com/office/powerpoint/2010/main" val="2428835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theme" Target="../theme/theme2.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kUpDiag">
          <a:fgClr>
            <a:schemeClr val="bg1"/>
          </a:fgClr>
          <a:bgClr>
            <a:schemeClr val="bg1">
              <a:lumMod val="95000"/>
            </a:schemeClr>
          </a:bgClr>
        </a:patt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E5D42C1-672B-41C4-B4E9-673D9DE344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BD3232E-A8FC-4C21-B17B-5F11069A07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1F791A1-3FDB-4E88-B1C9-0671C719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96C455-D181-459A-8014-67AAEFFCA7C2}" type="datetimeFigureOut">
              <a:rPr lang="zh-CN" altLang="en-US" smtClean="0"/>
              <a:t>2022/4/10</a:t>
            </a:fld>
            <a:endParaRPr lang="zh-CN" altLang="en-US"/>
          </a:p>
        </p:txBody>
      </p:sp>
      <p:sp>
        <p:nvSpPr>
          <p:cNvPr id="5" name="页脚占位符 4">
            <a:extLst>
              <a:ext uri="{FF2B5EF4-FFF2-40B4-BE49-F238E27FC236}">
                <a16:creationId xmlns:a16="http://schemas.microsoft.com/office/drawing/2014/main" id="{8831EDBF-36C7-4BBF-BA33-77E817EB39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83F83A4-DB69-4D88-BD0A-68E403AE77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321020-7931-4610-B95E-80A53469F597}" type="slidenum">
              <a:rPr lang="zh-CN" altLang="en-US" smtClean="0"/>
              <a:t>‹#›</a:t>
            </a:fld>
            <a:endParaRPr lang="zh-CN" altLang="en-US"/>
          </a:p>
        </p:txBody>
      </p:sp>
    </p:spTree>
    <p:extLst>
      <p:ext uri="{BB962C8B-B14F-4D97-AF65-F5344CB8AC3E}">
        <p14:creationId xmlns:p14="http://schemas.microsoft.com/office/powerpoint/2010/main" val="3280421787"/>
      </p:ext>
    </p:extLst>
  </p:cSld>
  <p:clrMap bg1="lt1" tx1="dk1" bg2="lt2" tx2="dk2" accent1="accent1" accent2="accent2" accent3="accent3" accent4="accent4" accent5="accent5" accent6="accent6" hlink="hlink" folHlink="folHlink"/>
  <p:sldLayoutIdLst>
    <p:sldLayoutId id="2147484521" r:id="rId1"/>
    <p:sldLayoutId id="2147484522" r:id="rId2"/>
    <p:sldLayoutId id="2147484523" r:id="rId3"/>
    <p:sldLayoutId id="2147484524" r:id="rId4"/>
    <p:sldLayoutId id="2147484525" r:id="rId5"/>
    <p:sldLayoutId id="2147484526" r:id="rId6"/>
    <p:sldLayoutId id="2147484527" r:id="rId7"/>
    <p:sldLayoutId id="2147484528" r:id="rId8"/>
    <p:sldLayoutId id="2147484529" r:id="rId9"/>
    <p:sldLayoutId id="2147484530" r:id="rId10"/>
    <p:sldLayoutId id="2147484531" r:id="rId11"/>
    <p:sldLayoutId id="2147484532" r:id="rId12"/>
    <p:sldLayoutId id="2147484533" r:id="rId13"/>
    <p:sldLayoutId id="2147484534" r:id="rId14"/>
    <p:sldLayoutId id="2147484535" r:id="rId15"/>
    <p:sldLayoutId id="214748453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pattFill prst="dkUpDiag">
          <a:fgClr>
            <a:schemeClr val="bg1"/>
          </a:fgClr>
          <a:bgClr>
            <a:schemeClr val="bg1">
              <a:lumMod val="95000"/>
            </a:schemeClr>
          </a:bgClr>
        </a:patt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E5D42C1-672B-41C4-B4E9-673D9DE344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0BD3232E-A8FC-4C21-B17B-5F11069A07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B1F791A1-3FDB-4E88-B1C9-0671C719EC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96C455-D181-459A-8014-67AAEFFCA7C2}" type="datetimeFigureOut">
              <a:rPr lang="zh-CN" altLang="en-US" smtClean="0"/>
              <a:t>2022/4/10</a:t>
            </a:fld>
            <a:endParaRPr lang="zh-CN" altLang="en-US"/>
          </a:p>
        </p:txBody>
      </p:sp>
      <p:sp>
        <p:nvSpPr>
          <p:cNvPr id="5" name="页脚占位符 4">
            <a:extLst>
              <a:ext uri="{FF2B5EF4-FFF2-40B4-BE49-F238E27FC236}">
                <a16:creationId xmlns:a16="http://schemas.microsoft.com/office/drawing/2014/main" id="{8831EDBF-36C7-4BBF-BA33-77E817EB39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83F83A4-DB69-4D88-BD0A-68E403AE77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321020-7931-4610-B95E-80A53469F597}" type="slidenum">
              <a:rPr lang="zh-CN" altLang="en-US" smtClean="0"/>
              <a:t>‹#›</a:t>
            </a:fld>
            <a:endParaRPr lang="zh-CN" altLang="en-US"/>
          </a:p>
        </p:txBody>
      </p:sp>
    </p:spTree>
    <p:extLst>
      <p:ext uri="{BB962C8B-B14F-4D97-AF65-F5344CB8AC3E}">
        <p14:creationId xmlns:p14="http://schemas.microsoft.com/office/powerpoint/2010/main" val="556155205"/>
      </p:ext>
    </p:extLst>
  </p:cSld>
  <p:clrMap bg1="lt1" tx1="dk1" bg2="lt2" tx2="dk2" accent1="accent1" accent2="accent2" accent3="accent3" accent4="accent4" accent5="accent5" accent6="accent6" hlink="hlink" folHlink="folHlink"/>
  <p:sldLayoutIdLst>
    <p:sldLayoutId id="2147484538" r:id="rId1"/>
    <p:sldLayoutId id="2147484539" r:id="rId2"/>
    <p:sldLayoutId id="2147484540" r:id="rId3"/>
    <p:sldLayoutId id="2147484541" r:id="rId4"/>
    <p:sldLayoutId id="2147484542" r:id="rId5"/>
    <p:sldLayoutId id="2147484543" r:id="rId6"/>
    <p:sldLayoutId id="2147484544" r:id="rId7"/>
    <p:sldLayoutId id="2147484545" r:id="rId8"/>
    <p:sldLayoutId id="2147484546" r:id="rId9"/>
    <p:sldLayoutId id="2147484547" r:id="rId10"/>
    <p:sldLayoutId id="2147484548" r:id="rId11"/>
    <p:sldLayoutId id="2147484549" r:id="rId12"/>
    <p:sldLayoutId id="2147484550" r:id="rId13"/>
    <p:sldLayoutId id="2147484551" r:id="rId14"/>
    <p:sldLayoutId id="2147484552" r:id="rId15"/>
    <p:sldLayoutId id="2147484553" r:id="rId16"/>
    <p:sldLayoutId id="2147484554" r:id="rId17"/>
  </p:sldLayoutIdLst>
  <p:txStyles>
    <p:titleStyle>
      <a:lvl1pPr algn="l" defTabSz="914400" rtl="0" eaLnBrk="1" latinLnBrk="0" hangingPunct="1">
        <a:lnSpc>
          <a:spcPct val="90000"/>
        </a:lnSpc>
        <a:spcBef>
          <a:spcPct val="0"/>
        </a:spcBef>
        <a:buNone/>
        <a:defRPr sz="4400" kern="1200">
          <a:solidFill>
            <a:schemeClr val="tx1"/>
          </a:solidFill>
          <a:latin typeface="宋体" panose="02010600030101010101" pitchFamily="2" charset="-122"/>
          <a:ea typeface="宋体"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任意多边形: 形状 23">
            <a:extLst>
              <a:ext uri="{FF2B5EF4-FFF2-40B4-BE49-F238E27FC236}">
                <a16:creationId xmlns:a16="http://schemas.microsoft.com/office/drawing/2014/main" id="{4F40F2CE-9679-440E-AE20-5B6AB6E9FC12}"/>
              </a:ext>
            </a:extLst>
          </p:cNvPr>
          <p:cNvSpPr/>
          <p:nvPr/>
        </p:nvSpPr>
        <p:spPr>
          <a:xfrm>
            <a:off x="0" y="0"/>
            <a:ext cx="12192000" cy="410464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1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1" y="4104640"/>
                </a:cubicBezTo>
                <a:cubicBezTo>
                  <a:pt x="3616128" y="4104640"/>
                  <a:pt x="1429718" y="3347745"/>
                  <a:pt x="138643" y="2196525"/>
                </a:cubicBezTo>
                <a:lnTo>
                  <a:pt x="0" y="2059049"/>
                </a:lnTo>
                <a:close/>
              </a:path>
            </a:pathLst>
          </a:cu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Light"/>
              <a:ea typeface="微软雅黑 Light"/>
              <a:cs typeface="+mn-cs"/>
            </a:endParaRPr>
          </a:p>
        </p:txBody>
      </p:sp>
      <p:sp>
        <p:nvSpPr>
          <p:cNvPr id="12" name="文本框 11">
            <a:extLst>
              <a:ext uri="{FF2B5EF4-FFF2-40B4-BE49-F238E27FC236}">
                <a16:creationId xmlns:a16="http://schemas.microsoft.com/office/drawing/2014/main" id="{0DE4F3EF-AC62-4037-B4D9-652778FA9A70}"/>
              </a:ext>
            </a:extLst>
          </p:cNvPr>
          <p:cNvSpPr txBox="1"/>
          <p:nvPr/>
        </p:nvSpPr>
        <p:spPr>
          <a:xfrm>
            <a:off x="5638800" y="922020"/>
            <a:ext cx="914400" cy="9144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Segoe UI Light"/>
              <a:ea typeface="微软雅黑 Light"/>
              <a:cs typeface="+mn-cs"/>
            </a:endParaRPr>
          </a:p>
        </p:txBody>
      </p:sp>
      <p:sp>
        <p:nvSpPr>
          <p:cNvPr id="26" name="任意多边形: 形状 25">
            <a:extLst>
              <a:ext uri="{FF2B5EF4-FFF2-40B4-BE49-F238E27FC236}">
                <a16:creationId xmlns:a16="http://schemas.microsoft.com/office/drawing/2014/main" id="{72140561-42C2-4A2A-90DD-B78FC47518C0}"/>
              </a:ext>
            </a:extLst>
          </p:cNvPr>
          <p:cNvSpPr/>
          <p:nvPr/>
        </p:nvSpPr>
        <p:spPr>
          <a:xfrm>
            <a:off x="0" y="0"/>
            <a:ext cx="12192000" cy="410464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0" y="4104640"/>
                </a:cubicBezTo>
                <a:cubicBezTo>
                  <a:pt x="3616128" y="4104640"/>
                  <a:pt x="1429718" y="3347745"/>
                  <a:pt x="138643" y="2196525"/>
                </a:cubicBezTo>
                <a:lnTo>
                  <a:pt x="0" y="2059049"/>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Light"/>
              <a:ea typeface="微软雅黑 Light"/>
              <a:cs typeface="+mn-cs"/>
            </a:endParaRPr>
          </a:p>
        </p:txBody>
      </p:sp>
      <p:sp>
        <p:nvSpPr>
          <p:cNvPr id="27" name="任意多边形: 形状 26">
            <a:extLst>
              <a:ext uri="{FF2B5EF4-FFF2-40B4-BE49-F238E27FC236}">
                <a16:creationId xmlns:a16="http://schemas.microsoft.com/office/drawing/2014/main" id="{235E151B-EFF0-421D-9A9D-24FBC2AA5FF9}"/>
              </a:ext>
            </a:extLst>
          </p:cNvPr>
          <p:cNvSpPr/>
          <p:nvPr/>
        </p:nvSpPr>
        <p:spPr>
          <a:xfrm>
            <a:off x="0" y="1760870"/>
            <a:ext cx="12192000" cy="212787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 name="connsiteX7" fmla="*/ 91440 w 12192000"/>
              <a:gd name="connsiteY7" fmla="*/ 87904 h 4104640"/>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 name="connsiteX0" fmla="*/ 0 w 12192000"/>
              <a:gd name="connsiteY0" fmla="*/ 0 h 4104640"/>
              <a:gd name="connsiteX1" fmla="*/ 12192000 w 12192000"/>
              <a:gd name="connsiteY1" fmla="*/ 2059049 h 4104640"/>
              <a:gd name="connsiteX2" fmla="*/ 12053358 w 12192000"/>
              <a:gd name="connsiteY2" fmla="*/ 2196525 h 4104640"/>
              <a:gd name="connsiteX3" fmla="*/ 6096000 w 12192000"/>
              <a:gd name="connsiteY3" fmla="*/ 4104640 h 4104640"/>
              <a:gd name="connsiteX4" fmla="*/ 138643 w 12192000"/>
              <a:gd name="connsiteY4" fmla="*/ 2196525 h 4104640"/>
              <a:gd name="connsiteX5" fmla="*/ 0 w 12192000"/>
              <a:gd name="connsiteY5" fmla="*/ 2059049 h 4104640"/>
              <a:gd name="connsiteX0" fmla="*/ 12192000 w 12192000"/>
              <a:gd name="connsiteY0" fmla="*/ 0 h 2045591"/>
              <a:gd name="connsiteX1" fmla="*/ 12053358 w 12192000"/>
              <a:gd name="connsiteY1" fmla="*/ 137476 h 2045591"/>
              <a:gd name="connsiteX2" fmla="*/ 6096000 w 12192000"/>
              <a:gd name="connsiteY2" fmla="*/ 2045591 h 2045591"/>
              <a:gd name="connsiteX3" fmla="*/ 138643 w 12192000"/>
              <a:gd name="connsiteY3" fmla="*/ 137476 h 2045591"/>
              <a:gd name="connsiteX4" fmla="*/ 0 w 12192000"/>
              <a:gd name="connsiteY4" fmla="*/ 0 h 2045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2045591">
                <a:moveTo>
                  <a:pt x="12192000" y="0"/>
                </a:moveTo>
                <a:lnTo>
                  <a:pt x="12053358" y="137476"/>
                </a:lnTo>
                <a:cubicBezTo>
                  <a:pt x="10762282" y="1288696"/>
                  <a:pt x="8575872" y="2045591"/>
                  <a:pt x="6096000" y="2045591"/>
                </a:cubicBezTo>
                <a:cubicBezTo>
                  <a:pt x="3616128" y="2045591"/>
                  <a:pt x="1429718" y="1288696"/>
                  <a:pt x="138643" y="137476"/>
                </a:cubicBezTo>
                <a:lnTo>
                  <a:pt x="0" y="0"/>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Light"/>
              <a:ea typeface="微软雅黑 Light"/>
              <a:cs typeface="+mn-cs"/>
            </a:endParaRPr>
          </a:p>
        </p:txBody>
      </p:sp>
      <p:grpSp>
        <p:nvGrpSpPr>
          <p:cNvPr id="112" name="组合 111">
            <a:extLst>
              <a:ext uri="{FF2B5EF4-FFF2-40B4-BE49-F238E27FC236}">
                <a16:creationId xmlns:a16="http://schemas.microsoft.com/office/drawing/2014/main" id="{69B0534A-12E3-463B-8EA3-DEFB3A6D297C}"/>
              </a:ext>
            </a:extLst>
          </p:cNvPr>
          <p:cNvGrpSpPr/>
          <p:nvPr/>
        </p:nvGrpSpPr>
        <p:grpSpPr>
          <a:xfrm>
            <a:off x="4601722" y="2262813"/>
            <a:ext cx="3022088" cy="825646"/>
            <a:chOff x="5402262" y="5211762"/>
            <a:chExt cx="3059113" cy="835761"/>
          </a:xfrm>
          <a:solidFill>
            <a:schemeClr val="bg1"/>
          </a:solidFill>
        </p:grpSpPr>
        <p:sp>
          <p:nvSpPr>
            <p:cNvPr id="113" name="Freeform 32">
              <a:extLst>
                <a:ext uri="{FF2B5EF4-FFF2-40B4-BE49-F238E27FC236}">
                  <a16:creationId xmlns:a16="http://schemas.microsoft.com/office/drawing/2014/main" id="{A9A69D16-251C-4F8D-A04F-3A1D925173AC}"/>
                </a:ext>
              </a:extLst>
            </p:cNvPr>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4" name="Freeform 33">
              <a:extLst>
                <a:ext uri="{FF2B5EF4-FFF2-40B4-BE49-F238E27FC236}">
                  <a16:creationId xmlns:a16="http://schemas.microsoft.com/office/drawing/2014/main" id="{CA79F5A3-193E-4564-892F-868617D5CB49}"/>
                </a:ext>
              </a:extLst>
            </p:cNvPr>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nvGrpSpPr>
            <p:cNvPr id="115" name="组合 114">
              <a:extLst>
                <a:ext uri="{FF2B5EF4-FFF2-40B4-BE49-F238E27FC236}">
                  <a16:creationId xmlns:a16="http://schemas.microsoft.com/office/drawing/2014/main" id="{3C0611B7-1229-42BC-8D22-C2C90F67ED90}"/>
                </a:ext>
              </a:extLst>
            </p:cNvPr>
            <p:cNvGrpSpPr/>
            <p:nvPr/>
          </p:nvGrpSpPr>
          <p:grpSpPr>
            <a:xfrm>
              <a:off x="7683654" y="5211762"/>
              <a:ext cx="777721" cy="795133"/>
              <a:chOff x="8128154" y="5211762"/>
              <a:chExt cx="777721" cy="795133"/>
            </a:xfrm>
            <a:grpFill/>
          </p:grpSpPr>
          <p:sp>
            <p:nvSpPr>
              <p:cNvPr id="119" name="Freeform 34">
                <a:extLst>
                  <a:ext uri="{FF2B5EF4-FFF2-40B4-BE49-F238E27FC236}">
                    <a16:creationId xmlns:a16="http://schemas.microsoft.com/office/drawing/2014/main" id="{3A18D5FC-6599-4C8A-A773-EB6BDB766F2A}"/>
                  </a:ext>
                </a:extLst>
              </p:cNvPr>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0" name="Freeform 36">
                <a:extLst>
                  <a:ext uri="{FF2B5EF4-FFF2-40B4-BE49-F238E27FC236}">
                    <a16:creationId xmlns:a16="http://schemas.microsoft.com/office/drawing/2014/main" id="{23221C3A-53A5-4D9C-B057-AA45E5226DF5}"/>
                  </a:ext>
                </a:extLst>
              </p:cNvPr>
              <p:cNvSpPr>
                <a:spLocks/>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116" name="组合 115">
              <a:extLst>
                <a:ext uri="{FF2B5EF4-FFF2-40B4-BE49-F238E27FC236}">
                  <a16:creationId xmlns:a16="http://schemas.microsoft.com/office/drawing/2014/main" id="{FEA07D1C-D375-4F55-AB53-36D14C973F84}"/>
                </a:ext>
              </a:extLst>
            </p:cNvPr>
            <p:cNvGrpSpPr/>
            <p:nvPr/>
          </p:nvGrpSpPr>
          <p:grpSpPr>
            <a:xfrm>
              <a:off x="7088496" y="5329775"/>
              <a:ext cx="487527" cy="574585"/>
              <a:chOff x="7333022" y="5329775"/>
              <a:chExt cx="487527" cy="574585"/>
            </a:xfrm>
            <a:grpFill/>
          </p:grpSpPr>
          <p:sp>
            <p:nvSpPr>
              <p:cNvPr id="117" name="Freeform 35">
                <a:extLst>
                  <a:ext uri="{FF2B5EF4-FFF2-40B4-BE49-F238E27FC236}">
                    <a16:creationId xmlns:a16="http://schemas.microsoft.com/office/drawing/2014/main" id="{A9A466D3-4E69-4935-A6D4-7E1F07208B72}"/>
                  </a:ext>
                </a:extLst>
              </p:cNvPr>
              <p:cNvSpPr>
                <a:spLocks/>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8" name="Freeform 37">
                <a:extLst>
                  <a:ext uri="{FF2B5EF4-FFF2-40B4-BE49-F238E27FC236}">
                    <a16:creationId xmlns:a16="http://schemas.microsoft.com/office/drawing/2014/main" id="{D4188C29-0487-4F67-BAFD-9DF394339617}"/>
                  </a:ext>
                </a:extLst>
              </p:cNvPr>
              <p:cNvSpPr>
                <a:spLocks/>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grpSp>
        <p:nvGrpSpPr>
          <p:cNvPr id="121" name="组合 120">
            <a:extLst>
              <a:ext uri="{FF2B5EF4-FFF2-40B4-BE49-F238E27FC236}">
                <a16:creationId xmlns:a16="http://schemas.microsoft.com/office/drawing/2014/main" id="{9C2C456A-09DA-4BB6-A5EA-FD29310198E4}"/>
              </a:ext>
            </a:extLst>
          </p:cNvPr>
          <p:cNvGrpSpPr/>
          <p:nvPr/>
        </p:nvGrpSpPr>
        <p:grpSpPr>
          <a:xfrm>
            <a:off x="5470801" y="848016"/>
            <a:ext cx="1261074" cy="1246628"/>
            <a:chOff x="4065588" y="1646238"/>
            <a:chExt cx="969963" cy="958850"/>
          </a:xfrm>
          <a:solidFill>
            <a:schemeClr val="bg1"/>
          </a:solidFill>
        </p:grpSpPr>
        <p:sp>
          <p:nvSpPr>
            <p:cNvPr id="122" name="Freeform 5">
              <a:extLst>
                <a:ext uri="{FF2B5EF4-FFF2-40B4-BE49-F238E27FC236}">
                  <a16:creationId xmlns:a16="http://schemas.microsoft.com/office/drawing/2014/main" id="{FACD871E-5E59-49F9-B624-35AE35EB0275}"/>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3" name="Freeform 6">
              <a:extLst>
                <a:ext uri="{FF2B5EF4-FFF2-40B4-BE49-F238E27FC236}">
                  <a16:creationId xmlns:a16="http://schemas.microsoft.com/office/drawing/2014/main" id="{B1A34529-6730-4408-B1AB-3699768F976C}"/>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4" name="Freeform 7">
              <a:extLst>
                <a:ext uri="{FF2B5EF4-FFF2-40B4-BE49-F238E27FC236}">
                  <a16:creationId xmlns:a16="http://schemas.microsoft.com/office/drawing/2014/main" id="{3970E8C0-B547-49B0-B7B8-145B4094DE43}"/>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5" name="Freeform 8">
              <a:extLst>
                <a:ext uri="{FF2B5EF4-FFF2-40B4-BE49-F238E27FC236}">
                  <a16:creationId xmlns:a16="http://schemas.microsoft.com/office/drawing/2014/main" id="{1EE38B92-5F64-42E0-B2B6-203017C8CB22}"/>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6" name="Freeform 9">
              <a:extLst>
                <a:ext uri="{FF2B5EF4-FFF2-40B4-BE49-F238E27FC236}">
                  <a16:creationId xmlns:a16="http://schemas.microsoft.com/office/drawing/2014/main" id="{16805E50-203E-4854-B22F-199D89EF2876}"/>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7" name="Freeform 10">
              <a:extLst>
                <a:ext uri="{FF2B5EF4-FFF2-40B4-BE49-F238E27FC236}">
                  <a16:creationId xmlns:a16="http://schemas.microsoft.com/office/drawing/2014/main" id="{290A8E02-BAD4-4405-A269-6E4F2E96DD00}"/>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8" name="Freeform 11">
              <a:extLst>
                <a:ext uri="{FF2B5EF4-FFF2-40B4-BE49-F238E27FC236}">
                  <a16:creationId xmlns:a16="http://schemas.microsoft.com/office/drawing/2014/main" id="{680B639A-A73A-4B74-8291-820CAD7AB060}"/>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9" name="Freeform 12">
              <a:extLst>
                <a:ext uri="{FF2B5EF4-FFF2-40B4-BE49-F238E27FC236}">
                  <a16:creationId xmlns:a16="http://schemas.microsoft.com/office/drawing/2014/main" id="{A9813435-A4E8-4CE7-A6E4-2DCE6EE2507B}"/>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0" name="Freeform 13">
              <a:extLst>
                <a:ext uri="{FF2B5EF4-FFF2-40B4-BE49-F238E27FC236}">
                  <a16:creationId xmlns:a16="http://schemas.microsoft.com/office/drawing/2014/main" id="{1B4C412D-A5D2-4275-9FA1-13E10FBC6775}"/>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1" name="Freeform 14">
              <a:extLst>
                <a:ext uri="{FF2B5EF4-FFF2-40B4-BE49-F238E27FC236}">
                  <a16:creationId xmlns:a16="http://schemas.microsoft.com/office/drawing/2014/main" id="{410E041F-D3C9-4B08-A535-7AFD70150B8A}"/>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2" name="Freeform 15">
              <a:extLst>
                <a:ext uri="{FF2B5EF4-FFF2-40B4-BE49-F238E27FC236}">
                  <a16:creationId xmlns:a16="http://schemas.microsoft.com/office/drawing/2014/main" id="{0F7E388E-23D7-4689-B575-A3A23C160575}"/>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3" name="Freeform 16">
              <a:extLst>
                <a:ext uri="{FF2B5EF4-FFF2-40B4-BE49-F238E27FC236}">
                  <a16:creationId xmlns:a16="http://schemas.microsoft.com/office/drawing/2014/main" id="{058ECCBA-71F3-446A-9D41-2AF5322FCB9F}"/>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4" name="Freeform 17">
              <a:extLst>
                <a:ext uri="{FF2B5EF4-FFF2-40B4-BE49-F238E27FC236}">
                  <a16:creationId xmlns:a16="http://schemas.microsoft.com/office/drawing/2014/main" id="{30CB7117-3F62-485B-AC02-555CEDCE057D}"/>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5" name="Freeform 18">
              <a:extLst>
                <a:ext uri="{FF2B5EF4-FFF2-40B4-BE49-F238E27FC236}">
                  <a16:creationId xmlns:a16="http://schemas.microsoft.com/office/drawing/2014/main" id="{DFF8B5D3-B107-4F5C-88C3-91C947C4C58A}"/>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6" name="Freeform 19">
              <a:extLst>
                <a:ext uri="{FF2B5EF4-FFF2-40B4-BE49-F238E27FC236}">
                  <a16:creationId xmlns:a16="http://schemas.microsoft.com/office/drawing/2014/main" id="{0FD52AC2-91C2-45E1-AB39-EA5412AEFFC1}"/>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7" name="Freeform 20">
              <a:extLst>
                <a:ext uri="{FF2B5EF4-FFF2-40B4-BE49-F238E27FC236}">
                  <a16:creationId xmlns:a16="http://schemas.microsoft.com/office/drawing/2014/main" id="{7169669B-8C1F-4949-8442-A9F7B219EEBD}"/>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8" name="Freeform 21">
              <a:extLst>
                <a:ext uri="{FF2B5EF4-FFF2-40B4-BE49-F238E27FC236}">
                  <a16:creationId xmlns:a16="http://schemas.microsoft.com/office/drawing/2014/main" id="{126B000D-936F-4052-9E8C-DBD88506123D}"/>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9" name="Freeform 22">
              <a:extLst>
                <a:ext uri="{FF2B5EF4-FFF2-40B4-BE49-F238E27FC236}">
                  <a16:creationId xmlns:a16="http://schemas.microsoft.com/office/drawing/2014/main" id="{01A1D06B-008E-4FD6-B762-EB4957B8C092}"/>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0" name="Freeform 23">
              <a:extLst>
                <a:ext uri="{FF2B5EF4-FFF2-40B4-BE49-F238E27FC236}">
                  <a16:creationId xmlns:a16="http://schemas.microsoft.com/office/drawing/2014/main" id="{2B5CD12E-CE01-4FF8-9C39-FC424BAB2C33}"/>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1" name="Freeform 24">
              <a:extLst>
                <a:ext uri="{FF2B5EF4-FFF2-40B4-BE49-F238E27FC236}">
                  <a16:creationId xmlns:a16="http://schemas.microsoft.com/office/drawing/2014/main" id="{637E4A11-CDA2-494F-9341-A7B95EC27801}"/>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2" name="Freeform 25">
              <a:extLst>
                <a:ext uri="{FF2B5EF4-FFF2-40B4-BE49-F238E27FC236}">
                  <a16:creationId xmlns:a16="http://schemas.microsoft.com/office/drawing/2014/main" id="{628EA20E-B82C-4980-9917-248D8FC511E2}"/>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3" name="Freeform 26">
              <a:extLst>
                <a:ext uri="{FF2B5EF4-FFF2-40B4-BE49-F238E27FC236}">
                  <a16:creationId xmlns:a16="http://schemas.microsoft.com/office/drawing/2014/main" id="{A8DEE6D6-42F1-43AA-B873-F5C60E1AFCAD}"/>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4" name="Freeform 27">
              <a:extLst>
                <a:ext uri="{FF2B5EF4-FFF2-40B4-BE49-F238E27FC236}">
                  <a16:creationId xmlns:a16="http://schemas.microsoft.com/office/drawing/2014/main" id="{771C686E-07BC-4551-9E1A-7C086341C58E}"/>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5" name="Freeform 28">
              <a:extLst>
                <a:ext uri="{FF2B5EF4-FFF2-40B4-BE49-F238E27FC236}">
                  <a16:creationId xmlns:a16="http://schemas.microsoft.com/office/drawing/2014/main" id="{35A41A92-5686-4D88-A0A2-CF67F8B2B52C}"/>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6" name="Freeform 29">
              <a:extLst>
                <a:ext uri="{FF2B5EF4-FFF2-40B4-BE49-F238E27FC236}">
                  <a16:creationId xmlns:a16="http://schemas.microsoft.com/office/drawing/2014/main" id="{3284D659-F426-4E84-B2CE-71332C22BF1E}"/>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7" name="Freeform 30">
              <a:extLst>
                <a:ext uri="{FF2B5EF4-FFF2-40B4-BE49-F238E27FC236}">
                  <a16:creationId xmlns:a16="http://schemas.microsoft.com/office/drawing/2014/main" id="{2D9996A0-EB79-4D71-A262-4CC24B676C34}"/>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8" name="Freeform 31">
              <a:extLst>
                <a:ext uri="{FF2B5EF4-FFF2-40B4-BE49-F238E27FC236}">
                  <a16:creationId xmlns:a16="http://schemas.microsoft.com/office/drawing/2014/main" id="{6AC0AD3A-6639-4FD7-A637-FDB4EF573099}"/>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9" name="Freeform 38">
              <a:extLst>
                <a:ext uri="{FF2B5EF4-FFF2-40B4-BE49-F238E27FC236}">
                  <a16:creationId xmlns:a16="http://schemas.microsoft.com/office/drawing/2014/main" id="{1B54BC4E-7388-4728-A01B-60E568041FFD}"/>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51" name="组合 50">
            <a:extLst>
              <a:ext uri="{FF2B5EF4-FFF2-40B4-BE49-F238E27FC236}">
                <a16:creationId xmlns:a16="http://schemas.microsoft.com/office/drawing/2014/main" id="{8D62FF53-4242-45D7-9276-50AAC04C9B6F}"/>
              </a:ext>
            </a:extLst>
          </p:cNvPr>
          <p:cNvGrpSpPr/>
          <p:nvPr/>
        </p:nvGrpSpPr>
        <p:grpSpPr>
          <a:xfrm>
            <a:off x="3949714" y="5368418"/>
            <a:ext cx="4090660" cy="341302"/>
            <a:chOff x="4381430" y="2965463"/>
            <a:chExt cx="4090660" cy="341302"/>
          </a:xfrm>
        </p:grpSpPr>
        <p:grpSp>
          <p:nvGrpSpPr>
            <p:cNvPr id="52" name="组合 51">
              <a:extLst>
                <a:ext uri="{FF2B5EF4-FFF2-40B4-BE49-F238E27FC236}">
                  <a16:creationId xmlns:a16="http://schemas.microsoft.com/office/drawing/2014/main" id="{436205CA-26EE-49E3-8CD1-ED6EF4AEE41C}"/>
                </a:ext>
              </a:extLst>
            </p:cNvPr>
            <p:cNvGrpSpPr/>
            <p:nvPr/>
          </p:nvGrpSpPr>
          <p:grpSpPr>
            <a:xfrm>
              <a:off x="4381430" y="2965463"/>
              <a:ext cx="1765370" cy="341302"/>
              <a:chOff x="4381430" y="2858500"/>
              <a:chExt cx="1765370" cy="341302"/>
            </a:xfrm>
          </p:grpSpPr>
          <p:sp>
            <p:nvSpPr>
              <p:cNvPr id="56" name="矩形: 圆角 55">
                <a:extLst>
                  <a:ext uri="{FF2B5EF4-FFF2-40B4-BE49-F238E27FC236}">
                    <a16:creationId xmlns:a16="http://schemas.microsoft.com/office/drawing/2014/main" id="{D4791B52-F4FD-4411-A5F8-78DC93A02F66}"/>
                  </a:ext>
                </a:extLst>
              </p:cNvPr>
              <p:cNvSpPr/>
              <p:nvPr/>
            </p:nvSpPr>
            <p:spPr>
              <a:xfrm>
                <a:off x="4381430" y="2859397"/>
                <a:ext cx="1765370" cy="34040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Segoe UI Light"/>
                  <a:ea typeface="微软雅黑 Light"/>
                  <a:cs typeface="+mn-cs"/>
                </a:endParaRPr>
              </a:p>
            </p:txBody>
          </p:sp>
          <p:sp>
            <p:nvSpPr>
              <p:cNvPr id="57" name="副标题 16">
                <a:extLst>
                  <a:ext uri="{FF2B5EF4-FFF2-40B4-BE49-F238E27FC236}">
                    <a16:creationId xmlns:a16="http://schemas.microsoft.com/office/drawing/2014/main" id="{AFCE5FD3-A6E4-4B69-927C-7EE5EE85CA5A}"/>
                  </a:ext>
                </a:extLst>
              </p:cNvPr>
              <p:cNvSpPr txBox="1">
                <a:spLocks/>
              </p:cNvSpPr>
              <p:nvPr/>
            </p:nvSpPr>
            <p:spPr>
              <a:xfrm>
                <a:off x="4969161" y="2858500"/>
                <a:ext cx="589906" cy="306046"/>
              </a:xfrm>
              <a:prstGeom prst="rect">
                <a:avLst/>
              </a:prstGeom>
              <a:noFill/>
            </p:spPr>
            <p:txBody>
              <a:bodyPr vert="horz" wrap="none" lIns="0" tIns="0" rIns="0" bIns="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lang="zh-CN" altLang="en-US" sz="1800" b="0" kern="1200" dirty="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solidFill>
                      <a:prstClr val="white"/>
                    </a:solidFill>
                    <a:latin typeface="微软雅黑 Light"/>
                    <a:ea typeface="微软雅黑 Light"/>
                  </a:rPr>
                  <a:t>第</a:t>
                </a:r>
                <a:r>
                  <a:rPr lang="en-US" altLang="zh-CN" dirty="0">
                    <a:solidFill>
                      <a:prstClr val="white"/>
                    </a:solidFill>
                    <a:latin typeface="微软雅黑 Light"/>
                    <a:ea typeface="微软雅黑 Light"/>
                  </a:rPr>
                  <a:t>5</a:t>
                </a:r>
                <a:r>
                  <a:rPr lang="zh-CN" altLang="en-US" dirty="0">
                    <a:solidFill>
                      <a:prstClr val="white"/>
                    </a:solidFill>
                    <a:latin typeface="微软雅黑 Light"/>
                    <a:ea typeface="微软雅黑 Light"/>
                  </a:rPr>
                  <a:t>组</a:t>
                </a:r>
                <a:endParaRPr kumimoji="0" lang="en-US" altLang="en-US" sz="1800" b="0" i="0" u="none" strike="noStrike" kern="1200" cap="none" spc="0" normalizeH="0" baseline="0" noProof="0" dirty="0">
                  <a:ln>
                    <a:noFill/>
                  </a:ln>
                  <a:solidFill>
                    <a:prstClr val="white"/>
                  </a:solidFill>
                  <a:effectLst/>
                  <a:uLnTx/>
                  <a:uFillTx/>
                  <a:latin typeface="微软雅黑 Light"/>
                  <a:ea typeface="微软雅黑 Light"/>
                </a:endParaRPr>
              </a:p>
            </p:txBody>
          </p:sp>
        </p:grpSp>
        <p:grpSp>
          <p:nvGrpSpPr>
            <p:cNvPr id="53" name="组合 52">
              <a:extLst>
                <a:ext uri="{FF2B5EF4-FFF2-40B4-BE49-F238E27FC236}">
                  <a16:creationId xmlns:a16="http://schemas.microsoft.com/office/drawing/2014/main" id="{4033DEA2-5741-45F4-AAD9-8F7723E54CD1}"/>
                </a:ext>
              </a:extLst>
            </p:cNvPr>
            <p:cNvGrpSpPr/>
            <p:nvPr/>
          </p:nvGrpSpPr>
          <p:grpSpPr>
            <a:xfrm>
              <a:off x="6706720" y="2965463"/>
              <a:ext cx="1765370" cy="341302"/>
              <a:chOff x="4381430" y="2858500"/>
              <a:chExt cx="1765370" cy="341302"/>
            </a:xfrm>
          </p:grpSpPr>
          <p:sp>
            <p:nvSpPr>
              <p:cNvPr id="54" name="矩形: 圆角 53">
                <a:extLst>
                  <a:ext uri="{FF2B5EF4-FFF2-40B4-BE49-F238E27FC236}">
                    <a16:creationId xmlns:a16="http://schemas.microsoft.com/office/drawing/2014/main" id="{5785A2EF-3D15-486B-860F-718362246C1C}"/>
                  </a:ext>
                </a:extLst>
              </p:cNvPr>
              <p:cNvSpPr/>
              <p:nvPr/>
            </p:nvSpPr>
            <p:spPr>
              <a:xfrm>
                <a:off x="4381430" y="2859397"/>
                <a:ext cx="1765370" cy="34040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Segoe UI Light"/>
                  <a:ea typeface="微软雅黑 Light"/>
                  <a:cs typeface="+mn-cs"/>
                </a:endParaRPr>
              </a:p>
            </p:txBody>
          </p:sp>
          <p:sp>
            <p:nvSpPr>
              <p:cNvPr id="55" name="副标题 16">
                <a:extLst>
                  <a:ext uri="{FF2B5EF4-FFF2-40B4-BE49-F238E27FC236}">
                    <a16:creationId xmlns:a16="http://schemas.microsoft.com/office/drawing/2014/main" id="{424AEEE3-EA88-4DED-B5D2-08BC4180CD74}"/>
                  </a:ext>
                </a:extLst>
              </p:cNvPr>
              <p:cNvSpPr txBox="1">
                <a:spLocks/>
              </p:cNvSpPr>
              <p:nvPr/>
            </p:nvSpPr>
            <p:spPr>
              <a:xfrm>
                <a:off x="4756766" y="2858500"/>
                <a:ext cx="1014701" cy="306046"/>
              </a:xfrm>
              <a:prstGeom prst="rect">
                <a:avLst/>
              </a:prstGeom>
              <a:noFill/>
            </p:spPr>
            <p:txBody>
              <a:bodyPr vert="horz" wrap="none" lIns="0" tIns="0" rIns="0" bIns="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lang="zh-CN" altLang="en-US" sz="1800" b="0" kern="1200" dirty="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prstClr val="white"/>
                    </a:solidFill>
                    <a:effectLst/>
                    <a:uLnTx/>
                    <a:uFillTx/>
                    <a:latin typeface="微软雅黑 Light"/>
                    <a:ea typeface="微软雅黑 Light"/>
                  </a:rPr>
                  <a:t>2022.3.24</a:t>
                </a:r>
                <a:endParaRPr kumimoji="0" lang="en-US" altLang="en-US" sz="1800" b="0" i="0" u="none" strike="noStrike" kern="1200" cap="none" spc="0" normalizeH="0" baseline="0" noProof="0" dirty="0">
                  <a:ln>
                    <a:noFill/>
                  </a:ln>
                  <a:solidFill>
                    <a:prstClr val="white"/>
                  </a:solidFill>
                  <a:effectLst/>
                  <a:uLnTx/>
                  <a:uFillTx/>
                  <a:latin typeface="微软雅黑 Light"/>
                  <a:ea typeface="微软雅黑 Light"/>
                </a:endParaRPr>
              </a:p>
            </p:txBody>
          </p:sp>
        </p:grpSp>
      </p:grpSp>
      <p:sp>
        <p:nvSpPr>
          <p:cNvPr id="6" name="文本框 5">
            <a:extLst>
              <a:ext uri="{FF2B5EF4-FFF2-40B4-BE49-F238E27FC236}">
                <a16:creationId xmlns:a16="http://schemas.microsoft.com/office/drawing/2014/main" id="{D784FC8F-213C-4ED2-BFCE-47A5FEFF129B}"/>
              </a:ext>
            </a:extLst>
          </p:cNvPr>
          <p:cNvSpPr txBox="1"/>
          <p:nvPr/>
        </p:nvSpPr>
        <p:spPr>
          <a:xfrm>
            <a:off x="4132096" y="4561381"/>
            <a:ext cx="4752528" cy="663643"/>
          </a:xfrm>
          <a:prstGeom prst="rect">
            <a:avLst/>
          </a:prstGeom>
          <a:noFill/>
        </p:spPr>
        <p:txBody>
          <a:bodyPr wrap="square" rtlCol="0">
            <a:spAutoFit/>
          </a:bodyPr>
          <a:lstStyle/>
          <a:p>
            <a:pPr>
              <a:lnSpc>
                <a:spcPct val="130000"/>
              </a:lnSpc>
            </a:pPr>
            <a:r>
              <a:rPr lang="zh-CN" altLang="en-US" sz="3200" dirty="0"/>
              <a:t>芯片测试：蛮力算法</a:t>
            </a:r>
          </a:p>
        </p:txBody>
      </p:sp>
      <p:sp>
        <p:nvSpPr>
          <p:cNvPr id="58" name="矩形: 圆角 57">
            <a:extLst>
              <a:ext uri="{FF2B5EF4-FFF2-40B4-BE49-F238E27FC236}">
                <a16:creationId xmlns:a16="http://schemas.microsoft.com/office/drawing/2014/main" id="{9A928830-E11B-43F7-9B28-E31846A0DF2A}"/>
              </a:ext>
            </a:extLst>
          </p:cNvPr>
          <p:cNvSpPr/>
          <p:nvPr/>
        </p:nvSpPr>
        <p:spPr>
          <a:xfrm>
            <a:off x="3620959" y="6001133"/>
            <a:ext cx="4824536" cy="34040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white"/>
                </a:solidFill>
                <a:effectLst/>
                <a:uLnTx/>
                <a:uFillTx/>
                <a:latin typeface="Segoe UI Light"/>
                <a:ea typeface="微软雅黑 Light"/>
                <a:cs typeface="+mn-cs"/>
              </a:rPr>
              <a:t>小组成员：罗博文、赵艺、付林松、黄越鸣</a:t>
            </a:r>
          </a:p>
        </p:txBody>
      </p:sp>
    </p:spTree>
    <p:extLst>
      <p:ext uri="{BB962C8B-B14F-4D97-AF65-F5344CB8AC3E}">
        <p14:creationId xmlns:p14="http://schemas.microsoft.com/office/powerpoint/2010/main" val="3483628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7057681-9402-4F76-8D75-77D0492E7E84}"/>
              </a:ext>
            </a:extLst>
          </p:cNvPr>
          <p:cNvSpPr>
            <a:spLocks noGrp="1"/>
          </p:cNvSpPr>
          <p:nvPr>
            <p:ph type="body" idx="13"/>
          </p:nvPr>
        </p:nvSpPr>
        <p:spPr>
          <a:xfrm>
            <a:off x="1097899" y="253874"/>
            <a:ext cx="1934002" cy="605909"/>
          </a:xfrm>
        </p:spPr>
        <p:txBody>
          <a:bodyPr/>
          <a:lstStyle/>
          <a:p>
            <a:r>
              <a:rPr lang="zh-CN" altLang="en-US" dirty="0"/>
              <a:t>算法改进</a:t>
            </a:r>
          </a:p>
        </p:txBody>
      </p:sp>
      <p:sp>
        <p:nvSpPr>
          <p:cNvPr id="5" name="文本框 4">
            <a:extLst>
              <a:ext uri="{FF2B5EF4-FFF2-40B4-BE49-F238E27FC236}">
                <a16:creationId xmlns:a16="http://schemas.microsoft.com/office/drawing/2014/main" id="{C8BBA13A-ED6B-455B-ADE9-B03A0629F191}"/>
              </a:ext>
            </a:extLst>
          </p:cNvPr>
          <p:cNvSpPr txBox="1"/>
          <p:nvPr/>
        </p:nvSpPr>
        <p:spPr>
          <a:xfrm>
            <a:off x="1703512" y="2068853"/>
            <a:ext cx="8784976" cy="2215478"/>
          </a:xfrm>
          <a:prstGeom prst="rect">
            <a:avLst/>
          </a:prstGeom>
          <a:noFill/>
        </p:spPr>
        <p:txBody>
          <a:bodyPr wrap="square">
            <a:spAutoFit/>
          </a:bodyPr>
          <a:lstStyle/>
          <a:p>
            <a:pPr algn="l">
              <a:lnSpc>
                <a:spcPct val="130000"/>
              </a:lnSpc>
            </a:pPr>
            <a:r>
              <a:rPr lang="zh-CN" altLang="en-US" b="1" dirty="0">
                <a:latin typeface="Arial" panose="020B0604020202020204" pitchFamily="34" charset="0"/>
              </a:rPr>
              <a:t>我们的思考：</a:t>
            </a:r>
            <a:endParaRPr lang="en-US" altLang="zh-CN" b="1" dirty="0">
              <a:latin typeface="Arial" panose="020B0604020202020204" pitchFamily="34" charset="0"/>
            </a:endParaRPr>
          </a:p>
          <a:p>
            <a:pPr algn="l">
              <a:lnSpc>
                <a:spcPct val="130000"/>
              </a:lnSpc>
            </a:pPr>
            <a:r>
              <a:rPr lang="en-US" altLang="zh-CN" b="1" dirty="0">
                <a:latin typeface="Arial" panose="020B0604020202020204" pitchFamily="34" charset="0"/>
              </a:rPr>
              <a:t>        </a:t>
            </a:r>
            <a:r>
              <a:rPr lang="zh-CN" altLang="en-US" dirty="0">
                <a:latin typeface="Arial" panose="020B0604020202020204" pitchFamily="34" charset="0"/>
              </a:rPr>
              <a:t>如果需要多次运行蛮力算法，那么在每一次选择轮空芯片的时候选到好芯片的概率小有变化，所以我们考虑了一种蛮力算法的改进方法，使得每进行一次蛮力算法就会剔除在测试过程中为坏的芯片，这样就可以在多次进行蛮力算法的过程中增大选到好芯片的概率。</a:t>
            </a:r>
            <a:endParaRPr lang="en-US" altLang="zh-CN" dirty="0">
              <a:latin typeface="Arial" panose="020B0604020202020204" pitchFamily="34" charset="0"/>
            </a:endParaRPr>
          </a:p>
          <a:p>
            <a:pPr algn="l">
              <a:lnSpc>
                <a:spcPct val="130000"/>
              </a:lnSpc>
            </a:pPr>
            <a:r>
              <a:rPr lang="en-US" altLang="zh-CN" dirty="0">
                <a:latin typeface="Arial" panose="020B0604020202020204" pitchFamily="34" charset="0"/>
              </a:rPr>
              <a:t>	</a:t>
            </a:r>
          </a:p>
        </p:txBody>
      </p:sp>
    </p:spTree>
    <p:extLst>
      <p:ext uri="{BB962C8B-B14F-4D97-AF65-F5344CB8AC3E}">
        <p14:creationId xmlns:p14="http://schemas.microsoft.com/office/powerpoint/2010/main" val="1148264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1CC3DBE0-487B-498B-A4FB-C7A37BE437EE}"/>
              </a:ext>
            </a:extLst>
          </p:cNvPr>
          <p:cNvSpPr>
            <a:spLocks noGrp="1"/>
          </p:cNvSpPr>
          <p:nvPr>
            <p:ph type="body" idx="13"/>
          </p:nvPr>
        </p:nvSpPr>
        <p:spPr>
          <a:xfrm>
            <a:off x="1097899" y="253874"/>
            <a:ext cx="1934002" cy="605909"/>
          </a:xfrm>
        </p:spPr>
        <p:txBody>
          <a:bodyPr/>
          <a:lstStyle/>
          <a:p>
            <a:r>
              <a:rPr lang="zh-CN" altLang="en-US" dirty="0"/>
              <a:t>算法改进</a:t>
            </a:r>
          </a:p>
        </p:txBody>
      </p:sp>
      <p:sp>
        <p:nvSpPr>
          <p:cNvPr id="3" name="文本框 2">
            <a:extLst>
              <a:ext uri="{FF2B5EF4-FFF2-40B4-BE49-F238E27FC236}">
                <a16:creationId xmlns:a16="http://schemas.microsoft.com/office/drawing/2014/main" id="{874DF359-9649-4CBE-B82B-431398381D60}"/>
              </a:ext>
            </a:extLst>
          </p:cNvPr>
          <p:cNvSpPr txBox="1"/>
          <p:nvPr/>
        </p:nvSpPr>
        <p:spPr>
          <a:xfrm>
            <a:off x="983432" y="1143095"/>
            <a:ext cx="9865096" cy="5496826"/>
          </a:xfrm>
          <a:prstGeom prst="rect">
            <a:avLst/>
          </a:prstGeom>
          <a:noFill/>
        </p:spPr>
        <p:txBody>
          <a:bodyPr wrap="square" rtlCol="0">
            <a:spAutoFit/>
          </a:bodyPr>
          <a:lstStyle/>
          <a:p>
            <a:pPr algn="l">
              <a:lnSpc>
                <a:spcPct val="130000"/>
              </a:lnSpc>
            </a:pPr>
            <a:r>
              <a:rPr lang="zh-CN" altLang="en-US" b="1" u="sng" dirty="0">
                <a:latin typeface="Arial" panose="020B0604020202020204" pitchFamily="34" charset="0"/>
              </a:rPr>
              <a:t>针对于找一块好芯片问题</a:t>
            </a:r>
            <a:r>
              <a:rPr lang="zh-CN" altLang="en-US" dirty="0">
                <a:latin typeface="Arial" panose="020B0604020202020204" pitchFamily="34" charset="0"/>
              </a:rPr>
              <a:t>：</a:t>
            </a:r>
            <a:endParaRPr lang="en-US" altLang="zh-CN" dirty="0">
              <a:latin typeface="Arial" panose="020B0604020202020204" pitchFamily="34" charset="0"/>
            </a:endParaRPr>
          </a:p>
          <a:p>
            <a:pPr algn="l">
              <a:lnSpc>
                <a:spcPct val="120000"/>
              </a:lnSpc>
            </a:pPr>
            <a:r>
              <a:rPr lang="en-US" altLang="zh-CN" dirty="0">
                <a:latin typeface="Arial" panose="020B0604020202020204" pitchFamily="34" charset="0"/>
              </a:rPr>
              <a:t>	</a:t>
            </a:r>
            <a:r>
              <a:rPr lang="zh-CN" altLang="en-US" dirty="0">
                <a:latin typeface="Arial" panose="020B0604020202020204" pitchFamily="34" charset="0"/>
              </a:rPr>
              <a:t>若前面</a:t>
            </a:r>
            <a:r>
              <a:rPr lang="en-US" altLang="zh-CN" dirty="0">
                <a:latin typeface="Arial" panose="020B0604020202020204" pitchFamily="34" charset="0"/>
              </a:rPr>
              <a:t>k</a:t>
            </a:r>
            <a:r>
              <a:rPr lang="zh-CN" altLang="en-US" dirty="0">
                <a:latin typeface="Arial" panose="020B0604020202020204" pitchFamily="34" charset="0"/>
              </a:rPr>
              <a:t>轮都未查找到好芯片，第</a:t>
            </a:r>
            <a:r>
              <a:rPr lang="en-US" altLang="zh-CN" dirty="0">
                <a:latin typeface="Arial" panose="020B0604020202020204" pitchFamily="34" charset="0"/>
              </a:rPr>
              <a:t>k</a:t>
            </a:r>
            <a:r>
              <a:rPr lang="zh-CN" altLang="en-US" dirty="0">
                <a:latin typeface="Arial" panose="020B0604020202020204" pitchFamily="34" charset="0"/>
              </a:rPr>
              <a:t>轮才找到，那么之前</a:t>
            </a:r>
            <a:r>
              <a:rPr lang="en-US" altLang="zh-CN" dirty="0">
                <a:latin typeface="Arial" panose="020B0604020202020204" pitchFamily="34" charset="0"/>
              </a:rPr>
              <a:t>k</a:t>
            </a:r>
            <a:r>
              <a:rPr lang="zh-CN" altLang="en-US" dirty="0">
                <a:latin typeface="Arial" panose="020B0604020202020204" pitchFamily="34" charset="0"/>
              </a:rPr>
              <a:t>轮都需要用到剩余的（</a:t>
            </a:r>
            <a:r>
              <a:rPr lang="en-US" altLang="zh-CN" dirty="0">
                <a:latin typeface="Arial" panose="020B0604020202020204" pitchFamily="34" charset="0"/>
              </a:rPr>
              <a:t>n-1</a:t>
            </a:r>
            <a:r>
              <a:rPr lang="zh-CN" altLang="en-US" dirty="0">
                <a:latin typeface="Arial" panose="020B0604020202020204" pitchFamily="34" charset="0"/>
              </a:rPr>
              <a:t>）块芯片进行测试，测试数目较大，我们考虑在之前</a:t>
            </a:r>
            <a:r>
              <a:rPr lang="en-US" altLang="zh-CN" dirty="0">
                <a:latin typeface="Arial" panose="020B0604020202020204" pitchFamily="34" charset="0"/>
              </a:rPr>
              <a:t>k</a:t>
            </a:r>
            <a:r>
              <a:rPr lang="zh-CN" altLang="en-US" dirty="0">
                <a:latin typeface="Arial" panose="020B0604020202020204" pitchFamily="34" charset="0"/>
              </a:rPr>
              <a:t>轮查找时，利用每一轮其余芯片对该已知坏芯片的测试报告，</a:t>
            </a:r>
            <a:r>
              <a:rPr lang="zh-CN" altLang="en-US" dirty="0">
                <a:solidFill>
                  <a:srgbClr val="FF0000"/>
                </a:solidFill>
                <a:latin typeface="Arial" panose="020B0604020202020204" pitchFamily="34" charset="0"/>
              </a:rPr>
              <a:t>将其中报告坏芯片为“好”的芯片全部丢掉</a:t>
            </a:r>
            <a:r>
              <a:rPr lang="zh-CN" altLang="en-US" dirty="0">
                <a:latin typeface="Arial" panose="020B0604020202020204" pitchFamily="34" charset="0"/>
              </a:rPr>
              <a:t>（可以确认丢掉的芯片为坏芯片，因为他们将坏芯片报告为好芯片），那么在下一轮查找好芯片进行测试时，测试芯片的数目就会减少，并且随着测试轮数的递增，即使仍未找到好芯片，但接下来一轮找到好芯片的概率将会大大提升（因为剩余芯片中坏芯片个数越来越少）。</a:t>
            </a:r>
            <a:endParaRPr lang="en-US" altLang="zh-CN" dirty="0">
              <a:latin typeface="Arial" panose="020B0604020202020204" pitchFamily="34" charset="0"/>
            </a:endParaRPr>
          </a:p>
          <a:p>
            <a:pPr algn="l">
              <a:lnSpc>
                <a:spcPct val="130000"/>
              </a:lnSpc>
            </a:pPr>
            <a:endParaRPr lang="en-US" altLang="zh-CN" dirty="0">
              <a:latin typeface="Arial" panose="020B0604020202020204" pitchFamily="34" charset="0"/>
            </a:endParaRPr>
          </a:p>
          <a:p>
            <a:pPr algn="l">
              <a:lnSpc>
                <a:spcPct val="130000"/>
              </a:lnSpc>
            </a:pPr>
            <a:r>
              <a:rPr lang="zh-CN" altLang="en-US" b="1" u="sng" dirty="0">
                <a:latin typeface="Arial" panose="020B0604020202020204" pitchFamily="34" charset="0"/>
              </a:rPr>
              <a:t>针对于找多块好芯片问题</a:t>
            </a:r>
            <a:r>
              <a:rPr lang="zh-CN" altLang="en-US" b="1" dirty="0">
                <a:latin typeface="Arial" panose="020B0604020202020204" pitchFamily="34" charset="0"/>
              </a:rPr>
              <a:t>：</a:t>
            </a:r>
            <a:endParaRPr lang="en-US" altLang="zh-CN" b="1" dirty="0">
              <a:latin typeface="Arial" panose="020B0604020202020204" pitchFamily="34" charset="0"/>
            </a:endParaRPr>
          </a:p>
          <a:p>
            <a:pPr algn="l">
              <a:lnSpc>
                <a:spcPct val="130000"/>
              </a:lnSpc>
            </a:pPr>
            <a:r>
              <a:rPr lang="en-US" altLang="zh-CN" dirty="0">
                <a:latin typeface="Arial" panose="020B0604020202020204" pitchFamily="34" charset="0"/>
              </a:rPr>
              <a:t>	</a:t>
            </a:r>
            <a:r>
              <a:rPr lang="zh-CN" altLang="en-US" dirty="0">
                <a:latin typeface="Arial" panose="020B0604020202020204" pitchFamily="34" charset="0"/>
              </a:rPr>
              <a:t>若找到了第一块好芯片，那么可以利用查找该好芯片时其余芯片对他的测试报告，与上述同理，</a:t>
            </a:r>
            <a:r>
              <a:rPr lang="zh-CN" altLang="en-US" dirty="0">
                <a:solidFill>
                  <a:srgbClr val="FF0000"/>
                </a:solidFill>
                <a:latin typeface="Arial" panose="020B0604020202020204" pitchFamily="34" charset="0"/>
              </a:rPr>
              <a:t>只需要将报告好芯片为“坏”的芯片和报告坏芯片为“好”的芯片丢掉</a:t>
            </a:r>
            <a:r>
              <a:rPr lang="zh-CN" altLang="en-US" dirty="0">
                <a:latin typeface="Arial" panose="020B0604020202020204" pitchFamily="34" charset="0"/>
              </a:rPr>
              <a:t>（可以确认他们为坏芯片），那么在查找下一块好芯片时，芯片总数就已经较之前有了减少</a:t>
            </a:r>
            <a:r>
              <a:rPr lang="en-US" altLang="zh-CN" dirty="0">
                <a:latin typeface="Arial" panose="020B0604020202020204" pitchFamily="34" charset="0"/>
              </a:rPr>
              <a:t>,</a:t>
            </a:r>
            <a:r>
              <a:rPr lang="zh-CN" altLang="en-US" dirty="0">
                <a:latin typeface="Arial" panose="020B0604020202020204" pitchFamily="34" charset="0"/>
              </a:rPr>
              <a:t>并且其中坏芯片数明显减少，找到好芯片的概率也有所提升；随着查找轮数越来越多，下一轮找到好芯片的速度也越来越快，越用越好，越好越用。</a:t>
            </a:r>
            <a:endParaRPr lang="en-US" altLang="zh-CN" dirty="0">
              <a:latin typeface="Arial" panose="020B0604020202020204" pitchFamily="34" charset="0"/>
            </a:endParaRPr>
          </a:p>
          <a:p>
            <a:pPr algn="l">
              <a:lnSpc>
                <a:spcPct val="130000"/>
              </a:lnSpc>
            </a:pPr>
            <a:endParaRPr lang="zh-CN" altLang="en-US" sz="2000" dirty="0">
              <a:latin typeface="+mn-ea"/>
            </a:endParaRPr>
          </a:p>
        </p:txBody>
      </p:sp>
    </p:spTree>
    <p:extLst>
      <p:ext uri="{BB962C8B-B14F-4D97-AF65-F5344CB8AC3E}">
        <p14:creationId xmlns:p14="http://schemas.microsoft.com/office/powerpoint/2010/main" val="1827429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54C7EAE-D283-4CFC-B95C-C7EEFE130E58}"/>
              </a:ext>
            </a:extLst>
          </p:cNvPr>
          <p:cNvSpPr>
            <a:spLocks noGrp="1"/>
          </p:cNvSpPr>
          <p:nvPr>
            <p:ph type="body" idx="13"/>
          </p:nvPr>
        </p:nvSpPr>
        <p:spPr>
          <a:xfrm>
            <a:off x="1097899" y="253874"/>
            <a:ext cx="1934002" cy="605909"/>
          </a:xfrm>
        </p:spPr>
        <p:txBody>
          <a:bodyPr/>
          <a:lstStyle/>
          <a:p>
            <a:r>
              <a:rPr lang="zh-CN" altLang="en-US" dirty="0"/>
              <a:t>算法改进</a:t>
            </a:r>
          </a:p>
        </p:txBody>
      </p:sp>
      <p:sp>
        <p:nvSpPr>
          <p:cNvPr id="3" name="文本框 2">
            <a:extLst>
              <a:ext uri="{FF2B5EF4-FFF2-40B4-BE49-F238E27FC236}">
                <a16:creationId xmlns:a16="http://schemas.microsoft.com/office/drawing/2014/main" id="{0C9FA905-4AF7-412D-9205-02868018D886}"/>
              </a:ext>
            </a:extLst>
          </p:cNvPr>
          <p:cNvSpPr txBox="1"/>
          <p:nvPr/>
        </p:nvSpPr>
        <p:spPr>
          <a:xfrm>
            <a:off x="1343472" y="2060848"/>
            <a:ext cx="8208912" cy="3256212"/>
          </a:xfrm>
          <a:prstGeom prst="rect">
            <a:avLst/>
          </a:prstGeom>
          <a:noFill/>
        </p:spPr>
        <p:txBody>
          <a:bodyPr wrap="square" rtlCol="0">
            <a:spAutoFit/>
          </a:bodyPr>
          <a:lstStyle/>
          <a:p>
            <a:pPr algn="l">
              <a:lnSpc>
                <a:spcPct val="130000"/>
              </a:lnSpc>
            </a:pPr>
            <a:r>
              <a:rPr lang="zh-CN" altLang="en-US" sz="2000" b="1" u="sng" dirty="0">
                <a:latin typeface="Arial" panose="020B0604020202020204" pitchFamily="34" charset="0"/>
              </a:rPr>
              <a:t>改进蛮力算法的描述：</a:t>
            </a:r>
            <a:r>
              <a:rPr lang="zh-CN" altLang="en-US" sz="2000" dirty="0">
                <a:latin typeface="Arial" panose="020B0604020202020204" pitchFamily="34" charset="0"/>
              </a:rPr>
              <a:t>测试的芯片如果为坏，设置该芯片的</a:t>
            </a:r>
            <a:r>
              <a:rPr lang="en-US" altLang="zh-CN" sz="2000" dirty="0">
                <a:latin typeface="Arial" panose="020B0604020202020204" pitchFamily="34" charset="0"/>
              </a:rPr>
              <a:t>L[</a:t>
            </a:r>
            <a:r>
              <a:rPr lang="en-US" altLang="zh-CN" sz="2000" dirty="0" err="1">
                <a:latin typeface="Arial" panose="020B0604020202020204" pitchFamily="34" charset="0"/>
              </a:rPr>
              <a:t>i</a:t>
            </a:r>
            <a:r>
              <a:rPr lang="en-US" altLang="zh-CN" sz="2000" dirty="0">
                <a:latin typeface="Arial" panose="020B0604020202020204" pitchFamily="34" charset="0"/>
              </a:rPr>
              <a:t>]</a:t>
            </a:r>
            <a:r>
              <a:rPr lang="zh-CN" altLang="en-US" sz="2000" dirty="0">
                <a:latin typeface="Arial" panose="020B0604020202020204" pitchFamily="34" charset="0"/>
              </a:rPr>
              <a:t>为</a:t>
            </a:r>
            <a:r>
              <a:rPr lang="en-US" altLang="zh-CN" sz="2000" dirty="0">
                <a:latin typeface="Arial" panose="020B0604020202020204" pitchFamily="34" charset="0"/>
              </a:rPr>
              <a:t>0 </a:t>
            </a:r>
            <a:r>
              <a:rPr lang="zh-CN" altLang="en-US" sz="2000" dirty="0">
                <a:latin typeface="Arial" panose="020B0604020202020204" pitchFamily="34" charset="0"/>
              </a:rPr>
              <a:t> ，并将报告该芯片为好的芯片的芯片的</a:t>
            </a:r>
            <a:r>
              <a:rPr lang="en-US" altLang="zh-CN" sz="2000" dirty="0">
                <a:latin typeface="Arial" panose="020B0604020202020204" pitchFamily="34" charset="0"/>
              </a:rPr>
              <a:t>L[</a:t>
            </a:r>
            <a:r>
              <a:rPr lang="en-US" altLang="zh-CN" sz="2000" dirty="0" err="1">
                <a:latin typeface="Arial" panose="020B0604020202020204" pitchFamily="34" charset="0"/>
              </a:rPr>
              <a:t>i</a:t>
            </a:r>
            <a:r>
              <a:rPr lang="en-US" altLang="zh-CN" sz="2000" dirty="0">
                <a:latin typeface="Arial" panose="020B0604020202020204" pitchFamily="34" charset="0"/>
              </a:rPr>
              <a:t>]</a:t>
            </a:r>
            <a:r>
              <a:rPr lang="zh-CN" altLang="en-US" sz="2000" dirty="0">
                <a:latin typeface="Arial" panose="020B0604020202020204" pitchFamily="34" charset="0"/>
              </a:rPr>
              <a:t>设置为 </a:t>
            </a:r>
            <a:r>
              <a:rPr lang="en-US" altLang="zh-CN" sz="2000" dirty="0">
                <a:latin typeface="Arial" panose="020B0604020202020204" pitchFamily="34" charset="0"/>
              </a:rPr>
              <a:t>0 </a:t>
            </a:r>
            <a:r>
              <a:rPr lang="zh-CN" altLang="en-US" sz="2000" dirty="0">
                <a:latin typeface="Arial" panose="020B0604020202020204" pitchFamily="34" charset="0"/>
              </a:rPr>
              <a:t>表示该芯片为坏芯片，在后续的测试中跳过</a:t>
            </a:r>
            <a:r>
              <a:rPr lang="en-US" altLang="zh-CN" sz="2000" dirty="0">
                <a:latin typeface="Arial" panose="020B0604020202020204" pitchFamily="34" charset="0"/>
              </a:rPr>
              <a:t>L[</a:t>
            </a:r>
            <a:r>
              <a:rPr lang="en-US" altLang="zh-CN" sz="2000" dirty="0" err="1">
                <a:latin typeface="Arial" panose="020B0604020202020204" pitchFamily="34" charset="0"/>
              </a:rPr>
              <a:t>i</a:t>
            </a:r>
            <a:r>
              <a:rPr lang="en-US" altLang="zh-CN" sz="2000" dirty="0">
                <a:latin typeface="Arial" panose="020B0604020202020204" pitchFamily="34" charset="0"/>
              </a:rPr>
              <a:t>]=0</a:t>
            </a:r>
            <a:r>
              <a:rPr lang="zh-CN" altLang="en-US" sz="2000" dirty="0">
                <a:latin typeface="Arial" panose="020B0604020202020204" pitchFamily="34" charset="0"/>
              </a:rPr>
              <a:t>的芯片进行测试</a:t>
            </a:r>
            <a:endParaRPr lang="en-US" altLang="zh-CN" sz="2000" dirty="0">
              <a:latin typeface="Arial" panose="020B0604020202020204" pitchFamily="34" charset="0"/>
            </a:endParaRPr>
          </a:p>
          <a:p>
            <a:pPr algn="l">
              <a:lnSpc>
                <a:spcPct val="130000"/>
              </a:lnSpc>
            </a:pPr>
            <a:endParaRPr lang="en-US" altLang="zh-CN" sz="2000" dirty="0">
              <a:latin typeface="Arial" panose="020B0604020202020204" pitchFamily="34" charset="0"/>
            </a:endParaRPr>
          </a:p>
          <a:p>
            <a:pPr algn="l">
              <a:lnSpc>
                <a:spcPct val="130000"/>
              </a:lnSpc>
            </a:pPr>
            <a:r>
              <a:rPr lang="zh-CN" altLang="en-US" sz="2000" dirty="0">
                <a:latin typeface="Arial" panose="020B0604020202020204" pitchFamily="34" charset="0"/>
              </a:rPr>
              <a:t>比如 芯片为  坏 坏 坏 好 好 </a:t>
            </a:r>
            <a:endParaRPr lang="en-US" altLang="zh-CN" sz="2000" dirty="0">
              <a:latin typeface="Arial" panose="020B0604020202020204" pitchFamily="34" charset="0"/>
            </a:endParaRPr>
          </a:p>
          <a:p>
            <a:pPr algn="l">
              <a:lnSpc>
                <a:spcPct val="130000"/>
              </a:lnSpc>
            </a:pPr>
            <a:r>
              <a:rPr lang="zh-CN" altLang="en-US" sz="2000" dirty="0">
                <a:latin typeface="Arial" panose="020B0604020202020204" pitchFamily="34" charset="0"/>
              </a:rPr>
              <a:t>在第一次测试后</a:t>
            </a:r>
            <a:r>
              <a:rPr lang="en-US" altLang="zh-CN" sz="2000" dirty="0">
                <a:latin typeface="Arial" panose="020B0604020202020204" pitchFamily="34" charset="0"/>
              </a:rPr>
              <a:t>  L[1] </a:t>
            </a:r>
            <a:r>
              <a:rPr lang="zh-CN" altLang="en-US" sz="2000" dirty="0">
                <a:latin typeface="Arial" panose="020B0604020202020204" pitchFamily="34" charset="0"/>
              </a:rPr>
              <a:t>为</a:t>
            </a:r>
            <a:r>
              <a:rPr lang="en-US" altLang="zh-CN" sz="2000" dirty="0">
                <a:latin typeface="Arial" panose="020B0604020202020204" pitchFamily="34" charset="0"/>
              </a:rPr>
              <a:t>0   L[2]   L[3]  </a:t>
            </a:r>
            <a:r>
              <a:rPr lang="zh-CN" altLang="en-US" sz="2000" dirty="0">
                <a:latin typeface="Arial" panose="020B0604020202020204" pitchFamily="34" charset="0"/>
              </a:rPr>
              <a:t>根据其报告可能赋值</a:t>
            </a:r>
            <a:r>
              <a:rPr lang="en-US" altLang="zh-CN" sz="2000" dirty="0">
                <a:latin typeface="Arial" panose="020B0604020202020204" pitchFamily="34" charset="0"/>
              </a:rPr>
              <a:t>L[2]  L[3] </a:t>
            </a:r>
            <a:r>
              <a:rPr lang="zh-CN" altLang="en-US" sz="2000" dirty="0">
                <a:latin typeface="Arial" panose="020B0604020202020204" pitchFamily="34" charset="0"/>
              </a:rPr>
              <a:t>为</a:t>
            </a:r>
            <a:r>
              <a:rPr lang="en-US" altLang="zh-CN" sz="2000" dirty="0">
                <a:latin typeface="Arial" panose="020B0604020202020204" pitchFamily="34" charset="0"/>
              </a:rPr>
              <a:t>0</a:t>
            </a:r>
            <a:r>
              <a:rPr lang="zh-CN" altLang="en-US" sz="2000" dirty="0">
                <a:latin typeface="Arial" panose="020B0604020202020204" pitchFamily="34" charset="0"/>
              </a:rPr>
              <a:t>  </a:t>
            </a:r>
            <a:endParaRPr lang="en-US" altLang="zh-CN" sz="2000" dirty="0">
              <a:latin typeface="Arial" panose="020B0604020202020204" pitchFamily="34" charset="0"/>
            </a:endParaRPr>
          </a:p>
          <a:p>
            <a:pPr algn="l">
              <a:lnSpc>
                <a:spcPct val="130000"/>
              </a:lnSpc>
            </a:pPr>
            <a:endParaRPr lang="en-US" altLang="zh-CN" sz="2000" dirty="0">
              <a:latin typeface="+mn-ea"/>
            </a:endParaRPr>
          </a:p>
          <a:p>
            <a:pPr algn="l">
              <a:lnSpc>
                <a:spcPct val="130000"/>
              </a:lnSpc>
            </a:pPr>
            <a:r>
              <a:rPr lang="zh-CN" altLang="en-US" sz="2000" dirty="0">
                <a:latin typeface="+mn-ea"/>
              </a:rPr>
              <a:t>即对坏芯片进行标记，下一轮测试时就跳过标记的芯片</a:t>
            </a:r>
          </a:p>
        </p:txBody>
      </p:sp>
    </p:spTree>
    <p:extLst>
      <p:ext uri="{BB962C8B-B14F-4D97-AF65-F5344CB8AC3E}">
        <p14:creationId xmlns:p14="http://schemas.microsoft.com/office/powerpoint/2010/main" val="1723295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07293CB-4911-44A7-93A2-72EC16A985FB}"/>
              </a:ext>
            </a:extLst>
          </p:cNvPr>
          <p:cNvSpPr>
            <a:spLocks noGrp="1"/>
          </p:cNvSpPr>
          <p:nvPr>
            <p:ph type="body" idx="13"/>
          </p:nvPr>
        </p:nvSpPr>
        <p:spPr>
          <a:xfrm>
            <a:off x="1097899" y="253874"/>
            <a:ext cx="4069453" cy="605909"/>
          </a:xfrm>
        </p:spPr>
        <p:txBody>
          <a:bodyPr/>
          <a:lstStyle/>
          <a:p>
            <a:r>
              <a:rPr lang="zh-CN" altLang="en-US" dirty="0"/>
              <a:t>蛮力算法改进（伪码）</a:t>
            </a:r>
          </a:p>
        </p:txBody>
      </p:sp>
      <p:sp>
        <p:nvSpPr>
          <p:cNvPr id="3" name="文本框 2">
            <a:extLst>
              <a:ext uri="{FF2B5EF4-FFF2-40B4-BE49-F238E27FC236}">
                <a16:creationId xmlns:a16="http://schemas.microsoft.com/office/drawing/2014/main" id="{91E7C8B9-4C42-4AE1-86E4-17023A57CA44}"/>
              </a:ext>
            </a:extLst>
          </p:cNvPr>
          <p:cNvSpPr txBox="1"/>
          <p:nvPr/>
        </p:nvSpPr>
        <p:spPr>
          <a:xfrm>
            <a:off x="1199456" y="1340768"/>
            <a:ext cx="4536504" cy="4380238"/>
          </a:xfrm>
          <a:prstGeom prst="rect">
            <a:avLst/>
          </a:prstGeom>
          <a:noFill/>
        </p:spPr>
        <p:txBody>
          <a:bodyPr wrap="square">
            <a:spAutoFit/>
          </a:bodyPr>
          <a:lstStyle/>
          <a:p>
            <a:pPr algn="l">
              <a:lnSpc>
                <a:spcPct val="130000"/>
              </a:lnSpc>
            </a:pPr>
            <a:r>
              <a:rPr lang="en-US" altLang="zh-CN" sz="1800" b="1" dirty="0" err="1">
                <a:latin typeface="+mn-ea"/>
                <a:ea typeface="+mn-ea"/>
              </a:rPr>
              <a:t>Superior_Strength</a:t>
            </a:r>
            <a:r>
              <a:rPr lang="en-US" altLang="zh-CN" sz="1800" b="1" dirty="0">
                <a:latin typeface="+mn-ea"/>
                <a:ea typeface="+mn-ea"/>
              </a:rPr>
              <a:t>(n)</a:t>
            </a:r>
          </a:p>
          <a:p>
            <a:pPr algn="l">
              <a:lnSpc>
                <a:spcPct val="130000"/>
              </a:lnSpc>
            </a:pPr>
            <a:r>
              <a:rPr lang="zh-CN" altLang="en-US" sz="1800" b="1" dirty="0">
                <a:latin typeface="+mn-ea"/>
                <a:ea typeface="+mn-ea"/>
              </a:rPr>
              <a:t>输入：</a:t>
            </a:r>
            <a:r>
              <a:rPr lang="en-US" altLang="zh-CN" sz="1800" b="1" dirty="0">
                <a:latin typeface="+mn-ea"/>
                <a:ea typeface="+mn-ea"/>
              </a:rPr>
              <a:t>n</a:t>
            </a:r>
            <a:r>
              <a:rPr lang="zh-CN" altLang="en-US" sz="1800" b="1" dirty="0">
                <a:latin typeface="+mn-ea"/>
                <a:ea typeface="+mn-ea"/>
              </a:rPr>
              <a:t>个芯片 好芯片比坏芯片多</a:t>
            </a:r>
            <a:endParaRPr lang="en-US" altLang="zh-CN" sz="1800" b="1" dirty="0">
              <a:latin typeface="+mn-ea"/>
              <a:ea typeface="+mn-ea"/>
            </a:endParaRPr>
          </a:p>
          <a:p>
            <a:pPr algn="l">
              <a:lnSpc>
                <a:spcPct val="130000"/>
              </a:lnSpc>
            </a:pPr>
            <a:r>
              <a:rPr lang="zh-CN" altLang="en-US" sz="1800" b="1" dirty="0">
                <a:latin typeface="+mn-ea"/>
                <a:ea typeface="+mn-ea"/>
              </a:rPr>
              <a:t>输出：</a:t>
            </a:r>
            <a:r>
              <a:rPr lang="en-US" altLang="zh-CN" sz="1800" b="1" dirty="0">
                <a:latin typeface="+mn-ea"/>
                <a:ea typeface="+mn-ea"/>
              </a:rPr>
              <a:t>1</a:t>
            </a:r>
            <a:r>
              <a:rPr lang="zh-CN" altLang="en-US" sz="1800" b="1" dirty="0">
                <a:latin typeface="+mn-ea"/>
                <a:ea typeface="+mn-ea"/>
              </a:rPr>
              <a:t>个好芯片</a:t>
            </a:r>
            <a:endParaRPr lang="en-US" altLang="zh-CN" sz="1800" b="1" dirty="0">
              <a:latin typeface="+mn-ea"/>
              <a:ea typeface="+mn-ea"/>
            </a:endParaRPr>
          </a:p>
          <a:p>
            <a:pPr algn="l">
              <a:lnSpc>
                <a:spcPct val="130000"/>
              </a:lnSpc>
            </a:pPr>
            <a:r>
              <a:rPr lang="en-US" altLang="zh-CN" b="1" dirty="0">
                <a:latin typeface="+mn-ea"/>
                <a:ea typeface="+mn-ea"/>
              </a:rPr>
              <a:t>1.fo</a:t>
            </a:r>
            <a:r>
              <a:rPr lang="en-US" altLang="zh-CN" sz="1800" b="1" dirty="0">
                <a:latin typeface="+mn-ea"/>
                <a:ea typeface="+mn-ea"/>
              </a:rPr>
              <a:t>r </a:t>
            </a:r>
            <a:r>
              <a:rPr lang="en-US" altLang="zh-CN" sz="1800" b="1" dirty="0" err="1">
                <a:latin typeface="+mn-ea"/>
                <a:ea typeface="+mn-ea"/>
              </a:rPr>
              <a:t>i</a:t>
            </a:r>
            <a:r>
              <a:rPr lang="zh-CN" altLang="zh-CN" sz="1800" b="1" dirty="0">
                <a:latin typeface="+mn-ea"/>
                <a:ea typeface="+mn-ea"/>
              </a:rPr>
              <a:t> ←</a:t>
            </a:r>
            <a:r>
              <a:rPr lang="en-US" altLang="zh-CN" sz="1800" b="1" dirty="0">
                <a:latin typeface="+mn-ea"/>
                <a:ea typeface="+mn-ea"/>
              </a:rPr>
              <a:t> 1 to n do </a:t>
            </a:r>
            <a:endParaRPr lang="en-US" altLang="zh-CN" b="1" dirty="0">
              <a:latin typeface="+mn-ea"/>
              <a:ea typeface="+mn-ea"/>
            </a:endParaRPr>
          </a:p>
          <a:p>
            <a:pPr marL="342900" indent="-342900" algn="l">
              <a:lnSpc>
                <a:spcPct val="130000"/>
              </a:lnSpc>
              <a:buAutoNum type="arabicPeriod" startAt="2"/>
            </a:pPr>
            <a:r>
              <a:rPr lang="en-US" altLang="zh-CN" sz="1800" b="1" dirty="0">
                <a:latin typeface="+mn-ea"/>
                <a:ea typeface="+mn-ea"/>
              </a:rPr>
              <a:t>if L[</a:t>
            </a:r>
            <a:r>
              <a:rPr lang="en-US" altLang="zh-CN" sz="1800" b="1" dirty="0" err="1">
                <a:latin typeface="+mn-ea"/>
                <a:ea typeface="+mn-ea"/>
              </a:rPr>
              <a:t>i</a:t>
            </a:r>
            <a:r>
              <a:rPr lang="en-US" altLang="zh-CN" sz="1800" b="1" dirty="0">
                <a:latin typeface="+mn-ea"/>
                <a:ea typeface="+mn-ea"/>
              </a:rPr>
              <a:t>]=0 then </a:t>
            </a:r>
          </a:p>
          <a:p>
            <a:pPr marL="342900" indent="-342900" algn="l">
              <a:lnSpc>
                <a:spcPct val="130000"/>
              </a:lnSpc>
              <a:buAutoNum type="arabicPeriod" startAt="2"/>
            </a:pPr>
            <a:r>
              <a:rPr lang="en-US" altLang="zh-CN" b="1" dirty="0">
                <a:latin typeface="+mn-ea"/>
                <a:ea typeface="+mn-ea"/>
              </a:rPr>
              <a:t>    </a:t>
            </a:r>
            <a:r>
              <a:rPr lang="en-US" altLang="zh-CN" sz="1800" b="1" dirty="0">
                <a:latin typeface="+mn-ea"/>
                <a:ea typeface="+mn-ea"/>
              </a:rPr>
              <a:t>continue   </a:t>
            </a:r>
          </a:p>
          <a:p>
            <a:pPr marL="342900" indent="-342900" algn="l">
              <a:lnSpc>
                <a:spcPct val="130000"/>
              </a:lnSpc>
              <a:buAutoNum type="arabicPeriod" startAt="2"/>
            </a:pPr>
            <a:r>
              <a:rPr lang="en-US" altLang="zh-CN" sz="1800" b="1" dirty="0">
                <a:latin typeface="+mn-ea"/>
                <a:ea typeface="+mn-ea"/>
              </a:rPr>
              <a:t>end</a:t>
            </a:r>
          </a:p>
          <a:p>
            <a:pPr algn="l">
              <a:lnSpc>
                <a:spcPct val="130000"/>
              </a:lnSpc>
            </a:pPr>
            <a:r>
              <a:rPr lang="en-US" altLang="zh-CN" b="1" dirty="0">
                <a:latin typeface="+mn-ea"/>
                <a:ea typeface="+mn-ea"/>
              </a:rPr>
              <a:t>5.   count</a:t>
            </a:r>
            <a:r>
              <a:rPr lang="zh-CN" altLang="zh-CN" sz="1800" b="1" dirty="0">
                <a:latin typeface="+mn-ea"/>
                <a:ea typeface="+mn-ea"/>
              </a:rPr>
              <a:t> ←</a:t>
            </a:r>
            <a:r>
              <a:rPr lang="en-US" altLang="zh-CN" b="1" dirty="0">
                <a:latin typeface="+mn-ea"/>
                <a:ea typeface="+mn-ea"/>
              </a:rPr>
              <a:t>0</a:t>
            </a:r>
          </a:p>
          <a:p>
            <a:pPr algn="l">
              <a:lnSpc>
                <a:spcPct val="130000"/>
              </a:lnSpc>
            </a:pPr>
            <a:r>
              <a:rPr lang="en-US" altLang="zh-CN" b="1" dirty="0">
                <a:latin typeface="+mn-ea"/>
                <a:ea typeface="+mn-ea"/>
              </a:rPr>
              <a:t>6.   </a:t>
            </a:r>
            <a:r>
              <a:rPr lang="en-US" altLang="zh-CN" sz="1800" b="1" dirty="0">
                <a:latin typeface="+mn-ea"/>
                <a:ea typeface="+mn-ea"/>
              </a:rPr>
              <a:t>for x</a:t>
            </a:r>
            <a:r>
              <a:rPr lang="zh-CN" altLang="zh-CN" sz="1800" b="1" dirty="0">
                <a:latin typeface="+mn-ea"/>
                <a:ea typeface="+mn-ea"/>
              </a:rPr>
              <a:t> ←</a:t>
            </a:r>
            <a:r>
              <a:rPr lang="en-US" altLang="zh-CN" sz="1800" b="1" dirty="0">
                <a:latin typeface="+mn-ea"/>
                <a:ea typeface="+mn-ea"/>
              </a:rPr>
              <a:t>i+1 to n do</a:t>
            </a:r>
          </a:p>
          <a:p>
            <a:pPr marL="342900" indent="-342900" algn="l">
              <a:lnSpc>
                <a:spcPct val="130000"/>
              </a:lnSpc>
              <a:buAutoNum type="arabicPeriod" startAt="7"/>
            </a:pPr>
            <a:r>
              <a:rPr lang="en-US" altLang="zh-CN" b="1" dirty="0">
                <a:latin typeface="+mn-ea"/>
                <a:ea typeface="+mn-ea"/>
              </a:rPr>
              <a:t>    if L[x]==0  then  </a:t>
            </a:r>
          </a:p>
          <a:p>
            <a:pPr marL="342900" indent="-342900" algn="l">
              <a:lnSpc>
                <a:spcPct val="130000"/>
              </a:lnSpc>
              <a:buAutoNum type="arabicPeriod" startAt="7"/>
            </a:pPr>
            <a:r>
              <a:rPr lang="en-US" altLang="zh-CN" b="1" dirty="0">
                <a:latin typeface="+mn-ea"/>
                <a:ea typeface="+mn-ea"/>
              </a:rPr>
              <a:t>        continue </a:t>
            </a:r>
          </a:p>
          <a:p>
            <a:pPr marL="342900" indent="-342900" algn="l">
              <a:lnSpc>
                <a:spcPct val="130000"/>
              </a:lnSpc>
              <a:buAutoNum type="arabicPeriod" startAt="7"/>
            </a:pPr>
            <a:r>
              <a:rPr lang="en-US" altLang="zh-CN" b="1" dirty="0">
                <a:latin typeface="+mn-ea"/>
                <a:ea typeface="+mn-ea"/>
              </a:rPr>
              <a:t>    end</a:t>
            </a:r>
          </a:p>
        </p:txBody>
      </p:sp>
      <p:sp>
        <p:nvSpPr>
          <p:cNvPr id="4" name="文本框 3">
            <a:extLst>
              <a:ext uri="{FF2B5EF4-FFF2-40B4-BE49-F238E27FC236}">
                <a16:creationId xmlns:a16="http://schemas.microsoft.com/office/drawing/2014/main" id="{DD1EF59D-E841-494C-94F7-11D6DDB472B4}"/>
              </a:ext>
            </a:extLst>
          </p:cNvPr>
          <p:cNvSpPr txBox="1"/>
          <p:nvPr/>
        </p:nvSpPr>
        <p:spPr>
          <a:xfrm>
            <a:off x="6099362" y="1425362"/>
            <a:ext cx="5040560" cy="5496826"/>
          </a:xfrm>
          <a:prstGeom prst="rect">
            <a:avLst/>
          </a:prstGeom>
          <a:noFill/>
        </p:spPr>
        <p:txBody>
          <a:bodyPr wrap="square" rtlCol="0">
            <a:spAutoFit/>
          </a:bodyPr>
          <a:lstStyle/>
          <a:p>
            <a:pPr marL="342900" indent="-342900" algn="l">
              <a:lnSpc>
                <a:spcPct val="130000"/>
              </a:lnSpc>
              <a:buAutoNum type="arabicPeriod" startAt="10"/>
            </a:pPr>
            <a:r>
              <a:rPr lang="en-US" altLang="zh-CN" b="1" dirty="0">
                <a:latin typeface="+mn-ea"/>
                <a:ea typeface="+mn-ea"/>
              </a:rPr>
              <a:t>    if  x</a:t>
            </a:r>
            <a:r>
              <a:rPr lang="zh-CN" altLang="en-US" b="1" dirty="0">
                <a:latin typeface="+mn-ea"/>
                <a:ea typeface="+mn-ea"/>
              </a:rPr>
              <a:t>测试</a:t>
            </a:r>
            <a:r>
              <a:rPr lang="en-US" altLang="zh-CN" b="1" dirty="0" err="1">
                <a:latin typeface="+mn-ea"/>
                <a:ea typeface="+mn-ea"/>
              </a:rPr>
              <a:t>i</a:t>
            </a:r>
            <a:r>
              <a:rPr lang="zh-CN" altLang="en-US" b="1" dirty="0">
                <a:latin typeface="+mn-ea"/>
                <a:ea typeface="+mn-ea"/>
              </a:rPr>
              <a:t>为好芯片 </a:t>
            </a:r>
            <a:r>
              <a:rPr lang="en-US" altLang="zh-CN" b="1" dirty="0">
                <a:latin typeface="+mn-ea"/>
                <a:ea typeface="+mn-ea"/>
              </a:rPr>
              <a:t>then </a:t>
            </a:r>
          </a:p>
          <a:p>
            <a:pPr marL="342900" indent="-342900" algn="l">
              <a:lnSpc>
                <a:spcPct val="130000"/>
              </a:lnSpc>
              <a:buAutoNum type="arabicPeriod" startAt="10"/>
            </a:pPr>
            <a:r>
              <a:rPr lang="en-US" altLang="zh-CN" b="1" dirty="0">
                <a:latin typeface="+mn-ea"/>
                <a:ea typeface="+mn-ea"/>
              </a:rPr>
              <a:t>        count</a:t>
            </a:r>
            <a:r>
              <a:rPr lang="zh-CN" altLang="zh-CN" b="1" dirty="0">
                <a:latin typeface="+mn-ea"/>
                <a:ea typeface="+mn-ea"/>
              </a:rPr>
              <a:t> ← </a:t>
            </a:r>
            <a:r>
              <a:rPr lang="en-US" altLang="zh-CN" b="1" dirty="0">
                <a:latin typeface="+mn-ea"/>
                <a:ea typeface="+mn-ea"/>
              </a:rPr>
              <a:t>count+1  and L[x]</a:t>
            </a:r>
            <a:r>
              <a:rPr lang="zh-CN" altLang="zh-CN" b="1" dirty="0">
                <a:latin typeface="+mn-ea"/>
                <a:ea typeface="+mn-ea"/>
              </a:rPr>
              <a:t> ←</a:t>
            </a:r>
            <a:r>
              <a:rPr lang="en-US" altLang="zh-CN" b="1" dirty="0">
                <a:latin typeface="+mn-ea"/>
                <a:ea typeface="+mn-ea"/>
              </a:rPr>
              <a:t>2  </a:t>
            </a:r>
          </a:p>
          <a:p>
            <a:pPr marL="342900" indent="-342900" algn="l">
              <a:lnSpc>
                <a:spcPct val="130000"/>
              </a:lnSpc>
              <a:buAutoNum type="arabicPeriod" startAt="10"/>
            </a:pPr>
            <a:r>
              <a:rPr lang="en-US" altLang="zh-CN" b="1" dirty="0">
                <a:latin typeface="+mn-ea"/>
                <a:ea typeface="+mn-ea"/>
              </a:rPr>
              <a:t>    end</a:t>
            </a:r>
          </a:p>
          <a:p>
            <a:pPr algn="l">
              <a:lnSpc>
                <a:spcPct val="130000"/>
              </a:lnSpc>
            </a:pPr>
            <a:r>
              <a:rPr lang="en-US" altLang="zh-CN" b="1" dirty="0">
                <a:latin typeface="+mn-ea"/>
                <a:ea typeface="+mn-ea"/>
              </a:rPr>
              <a:t>13.   end</a:t>
            </a:r>
          </a:p>
          <a:p>
            <a:pPr>
              <a:lnSpc>
                <a:spcPct val="130000"/>
              </a:lnSpc>
            </a:pPr>
            <a:r>
              <a:rPr lang="en-US" altLang="zh-CN" b="1" dirty="0">
                <a:latin typeface="+mn-ea"/>
                <a:ea typeface="+mn-ea"/>
              </a:rPr>
              <a:t>14.   if count&gt;= </a:t>
            </a:r>
            <a:r>
              <a:rPr lang="en-US" altLang="zh-CN" b="1" dirty="0">
                <a:solidFill>
                  <a:srgbClr val="212529"/>
                </a:solidFill>
                <a:latin typeface="+mn-ea"/>
                <a:ea typeface="+mn-ea"/>
              </a:rPr>
              <a:t>[</a:t>
            </a:r>
            <a:r>
              <a:rPr lang="en-US" altLang="zh-CN" b="1" dirty="0">
                <a:latin typeface="+mn-ea"/>
                <a:ea typeface="+mn-ea"/>
              </a:rPr>
              <a:t>(n-</a:t>
            </a:r>
            <a:r>
              <a:rPr lang="en-US" altLang="zh-CN" b="1" dirty="0" err="1">
                <a:latin typeface="+mn-ea"/>
                <a:ea typeface="+mn-ea"/>
              </a:rPr>
              <a:t>i</a:t>
            </a:r>
            <a:r>
              <a:rPr lang="en-US" altLang="zh-CN" b="1" dirty="0">
                <a:latin typeface="+mn-ea"/>
                <a:ea typeface="+mn-ea"/>
              </a:rPr>
              <a:t>)/2</a:t>
            </a:r>
            <a:r>
              <a:rPr lang="en-US" altLang="zh-CN" b="1" dirty="0">
                <a:solidFill>
                  <a:srgbClr val="212529"/>
                </a:solidFill>
                <a:latin typeface="+mn-ea"/>
                <a:ea typeface="+mn-ea"/>
              </a:rPr>
              <a:t>]</a:t>
            </a:r>
            <a:r>
              <a:rPr lang="en-US" altLang="zh-CN" b="1" i="0" dirty="0">
                <a:solidFill>
                  <a:srgbClr val="212529"/>
                </a:solidFill>
                <a:effectLst/>
                <a:latin typeface="+mn-ea"/>
                <a:ea typeface="+mn-ea"/>
              </a:rPr>
              <a:t>  </a:t>
            </a:r>
            <a:r>
              <a:rPr lang="en-US" altLang="zh-CN" b="1" dirty="0">
                <a:latin typeface="+mn-ea"/>
                <a:ea typeface="+mn-ea"/>
              </a:rPr>
              <a:t>then</a:t>
            </a:r>
          </a:p>
          <a:p>
            <a:pPr>
              <a:lnSpc>
                <a:spcPct val="130000"/>
              </a:lnSpc>
            </a:pPr>
            <a:r>
              <a:rPr lang="en-US" altLang="zh-CN" b="1" dirty="0">
                <a:latin typeface="+mn-ea"/>
                <a:ea typeface="+mn-ea"/>
              </a:rPr>
              <a:t>15.       return </a:t>
            </a:r>
            <a:r>
              <a:rPr lang="en-US" altLang="zh-CN" b="1" dirty="0" err="1">
                <a:latin typeface="+mn-ea"/>
                <a:ea typeface="+mn-ea"/>
              </a:rPr>
              <a:t>i</a:t>
            </a:r>
            <a:endParaRPr lang="en-US" altLang="zh-CN" b="1" dirty="0">
              <a:latin typeface="+mn-ea"/>
              <a:ea typeface="+mn-ea"/>
            </a:endParaRPr>
          </a:p>
          <a:p>
            <a:pPr marL="342900" indent="-342900" algn="l">
              <a:lnSpc>
                <a:spcPct val="130000"/>
              </a:lnSpc>
              <a:buAutoNum type="arabicPeriod" startAt="16"/>
            </a:pPr>
            <a:r>
              <a:rPr lang="en-US" altLang="zh-CN" b="1" dirty="0">
                <a:latin typeface="+mn-ea"/>
                <a:ea typeface="+mn-ea"/>
              </a:rPr>
              <a:t>  else </a:t>
            </a:r>
          </a:p>
          <a:p>
            <a:pPr algn="l">
              <a:lnSpc>
                <a:spcPct val="130000"/>
              </a:lnSpc>
            </a:pPr>
            <a:r>
              <a:rPr lang="en-US" altLang="zh-CN" b="1" dirty="0">
                <a:latin typeface="+mn-ea"/>
                <a:ea typeface="+mn-ea"/>
              </a:rPr>
              <a:t>17.       for m </a:t>
            </a:r>
            <a:r>
              <a:rPr lang="zh-CN" altLang="zh-CN" b="1" dirty="0">
                <a:latin typeface="+mn-ea"/>
                <a:ea typeface="+mn-ea"/>
              </a:rPr>
              <a:t>←</a:t>
            </a:r>
            <a:r>
              <a:rPr lang="en-US" altLang="zh-CN" b="1" dirty="0">
                <a:latin typeface="+mn-ea"/>
                <a:ea typeface="+mn-ea"/>
              </a:rPr>
              <a:t>i+1  to n do</a:t>
            </a:r>
          </a:p>
          <a:p>
            <a:pPr algn="l">
              <a:lnSpc>
                <a:spcPct val="130000"/>
              </a:lnSpc>
            </a:pPr>
            <a:r>
              <a:rPr lang="en-US" altLang="zh-CN" b="1" dirty="0">
                <a:latin typeface="+mn-ea"/>
                <a:ea typeface="+mn-ea"/>
              </a:rPr>
              <a:t>18.           if  L[m]==2  then </a:t>
            </a:r>
          </a:p>
          <a:p>
            <a:pPr algn="l">
              <a:lnSpc>
                <a:spcPct val="130000"/>
              </a:lnSpc>
            </a:pPr>
            <a:r>
              <a:rPr lang="en-US" altLang="zh-CN" b="1" dirty="0">
                <a:latin typeface="+mn-ea"/>
                <a:ea typeface="+mn-ea"/>
              </a:rPr>
              <a:t>19.               L[m]</a:t>
            </a:r>
            <a:r>
              <a:rPr lang="zh-CN" altLang="zh-CN" b="1" dirty="0">
                <a:latin typeface="+mn-ea"/>
                <a:ea typeface="+mn-ea"/>
              </a:rPr>
              <a:t> ←</a:t>
            </a:r>
            <a:r>
              <a:rPr lang="en-US" altLang="zh-CN" b="1" dirty="0">
                <a:latin typeface="+mn-ea"/>
                <a:ea typeface="+mn-ea"/>
              </a:rPr>
              <a:t>0 </a:t>
            </a:r>
          </a:p>
          <a:p>
            <a:pPr algn="l">
              <a:lnSpc>
                <a:spcPct val="130000"/>
              </a:lnSpc>
            </a:pPr>
            <a:r>
              <a:rPr lang="en-US" altLang="zh-CN" b="1" dirty="0">
                <a:latin typeface="+mn-ea"/>
                <a:ea typeface="+mn-ea"/>
              </a:rPr>
              <a:t>20.          end</a:t>
            </a:r>
          </a:p>
          <a:p>
            <a:pPr algn="l">
              <a:lnSpc>
                <a:spcPct val="130000"/>
              </a:lnSpc>
            </a:pPr>
            <a:r>
              <a:rPr lang="en-US" altLang="zh-CN" b="1" dirty="0">
                <a:latin typeface="+mn-ea"/>
                <a:ea typeface="+mn-ea"/>
              </a:rPr>
              <a:t>21.       end</a:t>
            </a:r>
          </a:p>
          <a:p>
            <a:pPr marL="342900" indent="-342900" algn="l">
              <a:lnSpc>
                <a:spcPct val="130000"/>
              </a:lnSpc>
              <a:buAutoNum type="arabicPeriod" startAt="22"/>
            </a:pPr>
            <a:r>
              <a:rPr lang="en-US" altLang="zh-CN" b="1" dirty="0">
                <a:latin typeface="+mn-ea"/>
                <a:ea typeface="+mn-ea"/>
              </a:rPr>
              <a:t>   end </a:t>
            </a:r>
          </a:p>
          <a:p>
            <a:pPr marL="342900" indent="-342900" algn="l">
              <a:lnSpc>
                <a:spcPct val="130000"/>
              </a:lnSpc>
              <a:buAutoNum type="arabicPeriod" startAt="22"/>
            </a:pPr>
            <a:r>
              <a:rPr lang="en-US" altLang="zh-CN" b="1" dirty="0">
                <a:latin typeface="+mn-ea"/>
                <a:ea typeface="+mn-ea"/>
              </a:rPr>
              <a:t>end</a:t>
            </a:r>
          </a:p>
          <a:p>
            <a:pPr algn="l">
              <a:lnSpc>
                <a:spcPct val="130000"/>
              </a:lnSpc>
            </a:pPr>
            <a:endParaRPr lang="zh-CN" altLang="en-US" sz="2000" dirty="0">
              <a:latin typeface="+mn-ea"/>
            </a:endParaRPr>
          </a:p>
        </p:txBody>
      </p:sp>
    </p:spTree>
    <p:extLst>
      <p:ext uri="{BB962C8B-B14F-4D97-AF65-F5344CB8AC3E}">
        <p14:creationId xmlns:p14="http://schemas.microsoft.com/office/powerpoint/2010/main" val="36306055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4F3C4CF-A8C1-4581-A56F-6C2B242FC3FF}"/>
              </a:ext>
            </a:extLst>
          </p:cNvPr>
          <p:cNvSpPr>
            <a:spLocks noGrp="1"/>
          </p:cNvSpPr>
          <p:nvPr>
            <p:ph type="body" idx="13"/>
          </p:nvPr>
        </p:nvSpPr>
        <p:spPr>
          <a:xfrm>
            <a:off x="1097899" y="253874"/>
            <a:ext cx="2286746" cy="605909"/>
          </a:xfrm>
        </p:spPr>
        <p:txBody>
          <a:bodyPr/>
          <a:lstStyle/>
          <a:p>
            <a:r>
              <a:rPr lang="zh-CN" altLang="en-US" dirty="0"/>
              <a:t>时间复杂度</a:t>
            </a:r>
          </a:p>
        </p:txBody>
      </p:sp>
      <p:sp>
        <p:nvSpPr>
          <p:cNvPr id="3" name="文本框 2">
            <a:extLst>
              <a:ext uri="{FF2B5EF4-FFF2-40B4-BE49-F238E27FC236}">
                <a16:creationId xmlns:a16="http://schemas.microsoft.com/office/drawing/2014/main" id="{5CA43DDB-0CCE-4C32-9CBD-45A723400F6F}"/>
              </a:ext>
            </a:extLst>
          </p:cNvPr>
          <p:cNvSpPr txBox="1"/>
          <p:nvPr/>
        </p:nvSpPr>
        <p:spPr>
          <a:xfrm>
            <a:off x="911424" y="1988840"/>
            <a:ext cx="6874831" cy="3656322"/>
          </a:xfrm>
          <a:prstGeom prst="rect">
            <a:avLst/>
          </a:prstGeom>
          <a:noFill/>
        </p:spPr>
        <p:txBody>
          <a:bodyPr wrap="square" rtlCol="0">
            <a:spAutoFit/>
          </a:bodyPr>
          <a:lstStyle/>
          <a:p>
            <a:pPr algn="l">
              <a:lnSpc>
                <a:spcPct val="130000"/>
              </a:lnSpc>
            </a:pPr>
            <a:r>
              <a:rPr lang="zh-CN" altLang="en-US" sz="2000" dirty="0">
                <a:latin typeface="+mn-ea"/>
              </a:rPr>
              <a:t>假设第</a:t>
            </a:r>
            <a:r>
              <a:rPr lang="en-US" altLang="zh-CN" sz="2000" dirty="0">
                <a:latin typeface="+mn-ea"/>
              </a:rPr>
              <a:t>k</a:t>
            </a:r>
            <a:r>
              <a:rPr lang="zh-CN" altLang="en-US" sz="2000" dirty="0">
                <a:latin typeface="+mn-ea"/>
              </a:rPr>
              <a:t>次找到好芯片，则之前</a:t>
            </a:r>
            <a:r>
              <a:rPr lang="en-US" altLang="zh-CN" sz="2000" dirty="0">
                <a:latin typeface="+mn-ea"/>
              </a:rPr>
              <a:t>k-1</a:t>
            </a:r>
            <a:r>
              <a:rPr lang="zh-CN" altLang="en-US" sz="2000" dirty="0">
                <a:latin typeface="+mn-ea"/>
              </a:rPr>
              <a:t>次均为坏芯片，使用</a:t>
            </a:r>
            <a:r>
              <a:rPr lang="en-US" altLang="zh-CN" sz="2000" dirty="0">
                <a:latin typeface="+mn-ea"/>
              </a:rPr>
              <a:t>m(</a:t>
            </a:r>
            <a:r>
              <a:rPr lang="en-US" altLang="zh-CN" sz="2000" dirty="0" err="1">
                <a:latin typeface="+mn-ea"/>
              </a:rPr>
              <a:t>i</a:t>
            </a:r>
            <a:r>
              <a:rPr lang="en-US" altLang="zh-CN" sz="2000" dirty="0">
                <a:latin typeface="+mn-ea"/>
              </a:rPr>
              <a:t>)</a:t>
            </a:r>
            <a:r>
              <a:rPr lang="zh-CN" altLang="en-US" sz="2000" dirty="0">
                <a:latin typeface="+mn-ea"/>
              </a:rPr>
              <a:t>代表第</a:t>
            </a:r>
            <a:r>
              <a:rPr lang="en-US" altLang="zh-CN" sz="2000" dirty="0" err="1">
                <a:latin typeface="+mn-ea"/>
              </a:rPr>
              <a:t>i</a:t>
            </a:r>
            <a:r>
              <a:rPr lang="zh-CN" altLang="en-US" sz="2000" dirty="0">
                <a:latin typeface="+mn-ea"/>
              </a:rPr>
              <a:t>次测试中判断错误的芯片个数</a:t>
            </a:r>
            <a:endParaRPr lang="en-US" altLang="zh-CN" sz="2000" dirty="0">
              <a:latin typeface="+mn-ea"/>
            </a:endParaRPr>
          </a:p>
          <a:p>
            <a:pPr algn="l">
              <a:lnSpc>
                <a:spcPct val="130000"/>
              </a:lnSpc>
            </a:pPr>
            <a:r>
              <a:rPr lang="zh-CN" altLang="en-US" sz="2000" dirty="0">
                <a:latin typeface="+mn-ea"/>
              </a:rPr>
              <a:t>第一片坏芯片测试</a:t>
            </a:r>
            <a:r>
              <a:rPr lang="en-US" altLang="zh-CN" sz="2000" dirty="0">
                <a:latin typeface="+mn-ea"/>
              </a:rPr>
              <a:t>n-1</a:t>
            </a:r>
            <a:r>
              <a:rPr lang="zh-CN" altLang="en-US" sz="2000" dirty="0">
                <a:latin typeface="+mn-ea"/>
              </a:rPr>
              <a:t>次</a:t>
            </a:r>
            <a:endParaRPr lang="en-US" altLang="zh-CN" sz="2000" dirty="0">
              <a:latin typeface="+mn-ea"/>
            </a:endParaRPr>
          </a:p>
          <a:p>
            <a:pPr algn="l">
              <a:lnSpc>
                <a:spcPct val="130000"/>
              </a:lnSpc>
            </a:pPr>
            <a:r>
              <a:rPr lang="zh-CN" altLang="en-US" sz="2000" dirty="0">
                <a:latin typeface="+mn-ea"/>
              </a:rPr>
              <a:t>第二片坏芯片测试</a:t>
            </a:r>
            <a:r>
              <a:rPr lang="en-US" altLang="zh-CN" sz="2000" dirty="0">
                <a:latin typeface="+mn-ea"/>
              </a:rPr>
              <a:t>n-m(1)-2</a:t>
            </a:r>
            <a:r>
              <a:rPr lang="zh-CN" altLang="en-US" sz="2000" dirty="0">
                <a:latin typeface="+mn-ea"/>
              </a:rPr>
              <a:t>次</a:t>
            </a:r>
            <a:endParaRPr lang="en-US" altLang="zh-CN" sz="2000" dirty="0">
              <a:latin typeface="+mn-ea"/>
            </a:endParaRPr>
          </a:p>
          <a:p>
            <a:pPr algn="l">
              <a:lnSpc>
                <a:spcPct val="130000"/>
              </a:lnSpc>
            </a:pPr>
            <a:r>
              <a:rPr lang="zh-CN" altLang="en-US" sz="2000" dirty="0">
                <a:latin typeface="+mn-ea"/>
              </a:rPr>
              <a:t>第三次坏芯片测试</a:t>
            </a:r>
            <a:r>
              <a:rPr lang="en-US" altLang="zh-CN" sz="2000" dirty="0">
                <a:latin typeface="+mn-ea"/>
              </a:rPr>
              <a:t>n-m(1)-m(2)-3</a:t>
            </a:r>
            <a:r>
              <a:rPr lang="zh-CN" altLang="en-US" sz="2000" dirty="0">
                <a:latin typeface="+mn-ea"/>
              </a:rPr>
              <a:t>次</a:t>
            </a:r>
            <a:endParaRPr lang="en-US" altLang="zh-CN" sz="2000" dirty="0">
              <a:latin typeface="+mn-ea"/>
            </a:endParaRPr>
          </a:p>
          <a:p>
            <a:pPr algn="l">
              <a:lnSpc>
                <a:spcPct val="130000"/>
              </a:lnSpc>
            </a:pPr>
            <a:r>
              <a:rPr lang="en-US" altLang="zh-CN" sz="2000" dirty="0">
                <a:latin typeface="+mn-ea"/>
              </a:rPr>
              <a:t>…………..</a:t>
            </a:r>
          </a:p>
          <a:p>
            <a:pPr algn="l">
              <a:lnSpc>
                <a:spcPct val="130000"/>
              </a:lnSpc>
            </a:pPr>
            <a:r>
              <a:rPr lang="en-US" altLang="zh-CN" sz="2000" dirty="0">
                <a:latin typeface="+mn-ea"/>
              </a:rPr>
              <a:t>(n-1)+(n-m(1)-2)+……(n-m(1)-….m(k-1)-k)</a:t>
            </a:r>
          </a:p>
          <a:p>
            <a:pPr algn="l">
              <a:lnSpc>
                <a:spcPct val="130000"/>
              </a:lnSpc>
            </a:pPr>
            <a:r>
              <a:rPr lang="zh-CN" altLang="en-US" sz="2000" dirty="0">
                <a:latin typeface="+mn-ea"/>
              </a:rPr>
              <a:t>时间复杂度（最坏情况下）：</a:t>
            </a:r>
            <a:r>
              <a:rPr lang="en-US" altLang="zh-CN" sz="2000" dirty="0">
                <a:latin typeface="+mn-ea"/>
              </a:rPr>
              <a:t>O(n^2)</a:t>
            </a:r>
          </a:p>
          <a:p>
            <a:pPr algn="l">
              <a:lnSpc>
                <a:spcPct val="130000"/>
              </a:lnSpc>
            </a:pPr>
            <a:endParaRPr lang="en-US" altLang="zh-CN" sz="2000" dirty="0">
              <a:latin typeface="+mn-ea"/>
            </a:endParaRPr>
          </a:p>
        </p:txBody>
      </p:sp>
    </p:spTree>
    <p:extLst>
      <p:ext uri="{BB962C8B-B14F-4D97-AF65-F5344CB8AC3E}">
        <p14:creationId xmlns:p14="http://schemas.microsoft.com/office/powerpoint/2010/main" val="4067310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77D8E09-E967-440B-838C-6EE3EB5540BB}"/>
              </a:ext>
            </a:extLst>
          </p:cNvPr>
          <p:cNvSpPr>
            <a:spLocks noGrp="1"/>
          </p:cNvSpPr>
          <p:nvPr>
            <p:ph type="body" idx="13"/>
          </p:nvPr>
        </p:nvSpPr>
        <p:spPr>
          <a:xfrm>
            <a:off x="1097899" y="253874"/>
            <a:ext cx="1217169" cy="605909"/>
          </a:xfrm>
        </p:spPr>
        <p:txBody>
          <a:bodyPr/>
          <a:lstStyle/>
          <a:p>
            <a:r>
              <a:rPr lang="zh-CN" altLang="en-US" dirty="0"/>
              <a:t>题目</a:t>
            </a:r>
          </a:p>
        </p:txBody>
      </p:sp>
      <p:sp>
        <p:nvSpPr>
          <p:cNvPr id="5" name="内容占位符 2">
            <a:extLst>
              <a:ext uri="{FF2B5EF4-FFF2-40B4-BE49-F238E27FC236}">
                <a16:creationId xmlns:a16="http://schemas.microsoft.com/office/drawing/2014/main" id="{2E61B417-F15D-4E48-A526-144CED6022F2}"/>
              </a:ext>
            </a:extLst>
          </p:cNvPr>
          <p:cNvSpPr txBox="1">
            <a:spLocks/>
          </p:cNvSpPr>
          <p:nvPr/>
        </p:nvSpPr>
        <p:spPr>
          <a:xfrm>
            <a:off x="1423380" y="1484313"/>
            <a:ext cx="9345241" cy="37150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Font typeface="Arial" panose="020B0604020202020204" pitchFamily="34" charset="0"/>
              <a:buNone/>
            </a:pPr>
            <a:r>
              <a:rPr lang="zh-CN" altLang="en-US" dirty="0">
                <a:latin typeface="宋体" panose="02010600030101010101" pitchFamily="2" charset="-122"/>
                <a:ea typeface="宋体" panose="02010600030101010101" pitchFamily="2" charset="-122"/>
              </a:rPr>
              <a:t>例</a:t>
            </a:r>
            <a:r>
              <a:rPr lang="en-US" altLang="zh-CN" dirty="0">
                <a:latin typeface="宋体" panose="02010600030101010101" pitchFamily="2" charset="-122"/>
                <a:ea typeface="宋体" panose="02010600030101010101" pitchFamily="2" charset="-122"/>
              </a:rPr>
              <a:t>2.1 </a:t>
            </a:r>
            <a:r>
              <a:rPr lang="zh-CN" altLang="en-US" dirty="0">
                <a:latin typeface="宋体" panose="02010600030101010101" pitchFamily="2" charset="-122"/>
                <a:ea typeface="宋体" panose="02010600030101010101" pitchFamily="2" charset="-122"/>
              </a:rPr>
              <a:t>芯片测试（第</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章分治算法）</a:t>
            </a:r>
          </a:p>
          <a:p>
            <a:pPr fontAlgn="auto">
              <a:spcAft>
                <a:spcPts val="0"/>
              </a:spcAft>
            </a:pPr>
            <a:r>
              <a:rPr lang="zh-CN" altLang="en-US" sz="2400" b="1" dirty="0">
                <a:latin typeface="宋体" panose="02010600030101010101" pitchFamily="2" charset="-122"/>
                <a:ea typeface="宋体" panose="02010600030101010101" pitchFamily="2" charset="-122"/>
              </a:rPr>
              <a:t>问题描述</a:t>
            </a:r>
            <a:r>
              <a:rPr lang="zh-CN" altLang="en-US" sz="2400" dirty="0">
                <a:latin typeface="宋体" panose="02010600030101010101" pitchFamily="2" charset="-122"/>
                <a:ea typeface="宋体" panose="02010600030101010101" pitchFamily="2" charset="-122"/>
              </a:rPr>
              <a:t>：</a:t>
            </a:r>
            <a:endParaRPr lang="en-US" altLang="zh-CN" sz="2400" dirty="0">
              <a:latin typeface="宋体" panose="02010600030101010101" pitchFamily="2" charset="-122"/>
              <a:ea typeface="宋体" panose="02010600030101010101" pitchFamily="2" charset="-122"/>
            </a:endParaRPr>
          </a:p>
          <a:p>
            <a:pPr lvl="1" fontAlgn="auto">
              <a:spcAft>
                <a:spcPts val="0"/>
              </a:spcAft>
            </a:pPr>
            <a:r>
              <a:rPr lang="zh-CN" altLang="en-US" dirty="0">
                <a:latin typeface="宋体" panose="02010600030101010101" pitchFamily="2" charset="-122"/>
                <a:ea typeface="宋体" panose="02010600030101010101" pitchFamily="2" charset="-122"/>
              </a:rPr>
              <a:t>有</a:t>
            </a:r>
            <a:r>
              <a:rPr lang="en-US" altLang="zh-CN" dirty="0">
                <a:latin typeface="宋体" panose="02010600030101010101" pitchFamily="2" charset="-122"/>
                <a:ea typeface="宋体" panose="02010600030101010101" pitchFamily="2" charset="-122"/>
              </a:rPr>
              <a:t>n</a:t>
            </a:r>
            <a:r>
              <a:rPr lang="zh-CN" altLang="en-US" dirty="0">
                <a:latin typeface="宋体" panose="02010600030101010101" pitchFamily="2" charset="-122"/>
                <a:ea typeface="宋体" panose="02010600030101010101" pitchFamily="2" charset="-122"/>
              </a:rPr>
              <a:t>片芯片，其中</a:t>
            </a:r>
            <a:r>
              <a:rPr lang="zh-CN" altLang="en-US" u="sng" dirty="0">
                <a:solidFill>
                  <a:srgbClr val="FF0000"/>
                </a:solidFill>
                <a:latin typeface="宋体" panose="02010600030101010101" pitchFamily="2" charset="-122"/>
                <a:ea typeface="宋体" panose="02010600030101010101" pitchFamily="2" charset="-122"/>
              </a:rPr>
              <a:t>好芯片比坏芯片至少多</a:t>
            </a:r>
            <a:r>
              <a:rPr lang="en-US" altLang="zh-CN" u="sng" dirty="0">
                <a:solidFill>
                  <a:srgbClr val="FF0000"/>
                </a:solidFill>
                <a:latin typeface="宋体" panose="02010600030101010101" pitchFamily="2" charset="-122"/>
                <a:ea typeface="宋体" panose="02010600030101010101" pitchFamily="2" charset="-122"/>
              </a:rPr>
              <a:t>1</a:t>
            </a:r>
            <a:r>
              <a:rPr lang="zh-CN" altLang="en-US" u="sng" dirty="0">
                <a:solidFill>
                  <a:srgbClr val="FF0000"/>
                </a:solidFill>
                <a:latin typeface="宋体" panose="02010600030101010101" pitchFamily="2" charset="-122"/>
                <a:ea typeface="宋体" panose="02010600030101010101" pitchFamily="2" charset="-122"/>
              </a:rPr>
              <a:t>片</a:t>
            </a:r>
            <a:r>
              <a:rPr lang="zh-CN" altLang="en-US" dirty="0">
                <a:latin typeface="宋体" panose="02010600030101010101" pitchFamily="2" charset="-122"/>
                <a:ea typeface="宋体" panose="02010600030101010101" pitchFamily="2" charset="-122"/>
              </a:rPr>
              <a:t>，现在需要通过测试从中找出</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片好芯片，测试的方法是：将</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片芯片放到测试台上，</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片芯片互相测试并报告测试结果：“好”或者“坏”</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假定</a:t>
            </a:r>
            <a:r>
              <a:rPr lang="zh-CN" altLang="en-US" u="sng" dirty="0">
                <a:solidFill>
                  <a:srgbClr val="FF0000"/>
                </a:solidFill>
                <a:latin typeface="宋体" panose="02010600030101010101" pitchFamily="2" charset="-122"/>
                <a:ea typeface="宋体" panose="02010600030101010101" pitchFamily="2" charset="-122"/>
              </a:rPr>
              <a:t>好芯片的报告是正确的，坏芯片的报告是不可靠的</a:t>
            </a:r>
            <a:r>
              <a:rPr lang="zh-CN" altLang="en-US" dirty="0">
                <a:latin typeface="宋体" panose="02010600030101010101" pitchFamily="2" charset="-122"/>
                <a:ea typeface="宋体" panose="02010600030101010101" pitchFamily="2" charset="-122"/>
              </a:rPr>
              <a:t>（可能是对的可能是错的）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请设计一个算法，使用最少的测试次数来找出</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片好芯片</a:t>
            </a:r>
            <a:r>
              <a:rPr lang="en-US" altLang="zh-CN" dirty="0">
                <a:latin typeface="宋体" panose="02010600030101010101" pitchFamily="2" charset="-122"/>
                <a:ea typeface="宋体" panose="02010600030101010101" pitchFamily="2" charset="-122"/>
              </a:rPr>
              <a:t>.</a:t>
            </a:r>
          </a:p>
        </p:txBody>
      </p:sp>
    </p:spTree>
    <p:extLst>
      <p:ext uri="{BB962C8B-B14F-4D97-AF65-F5344CB8AC3E}">
        <p14:creationId xmlns:p14="http://schemas.microsoft.com/office/powerpoint/2010/main" val="4204309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5B70481-4F0F-433B-86DC-36BADC6C80A9}"/>
              </a:ext>
            </a:extLst>
          </p:cNvPr>
          <p:cNvSpPr>
            <a:spLocks noGrp="1"/>
          </p:cNvSpPr>
          <p:nvPr>
            <p:ph type="body" idx="13"/>
          </p:nvPr>
        </p:nvSpPr>
        <p:spPr>
          <a:xfrm>
            <a:off x="1097899" y="253874"/>
            <a:ext cx="1934002" cy="605909"/>
          </a:xfrm>
        </p:spPr>
        <p:txBody>
          <a:bodyPr/>
          <a:lstStyle/>
          <a:p>
            <a:r>
              <a:rPr lang="zh-CN" altLang="en-US" dirty="0"/>
              <a:t>芯片测试</a:t>
            </a:r>
          </a:p>
        </p:txBody>
      </p:sp>
      <p:sp>
        <p:nvSpPr>
          <p:cNvPr id="3" name="文本框 2">
            <a:extLst>
              <a:ext uri="{FF2B5EF4-FFF2-40B4-BE49-F238E27FC236}">
                <a16:creationId xmlns:a16="http://schemas.microsoft.com/office/drawing/2014/main" id="{182DAF0E-ECA3-4FA9-9609-D633D4ACB47F}"/>
              </a:ext>
            </a:extLst>
          </p:cNvPr>
          <p:cNvSpPr txBox="1"/>
          <p:nvPr/>
        </p:nvSpPr>
        <p:spPr>
          <a:xfrm>
            <a:off x="767408" y="1556792"/>
            <a:ext cx="10441160" cy="4979761"/>
          </a:xfrm>
          <a:prstGeom prst="rect">
            <a:avLst/>
          </a:prstGeom>
          <a:noFill/>
        </p:spPr>
        <p:txBody>
          <a:bodyPr wrap="square" rtlCol="0">
            <a:spAutoFit/>
          </a:bodyPr>
          <a:lstStyle/>
          <a:p>
            <a:pPr fontAlgn="auto">
              <a:spcAft>
                <a:spcPts val="0"/>
              </a:spcAft>
            </a:pPr>
            <a:r>
              <a:rPr lang="zh-CN" altLang="en-US" sz="2000" b="1" dirty="0">
                <a:latin typeface="宋体" panose="02010600030101010101" pitchFamily="2" charset="-122"/>
                <a:ea typeface="宋体" panose="02010600030101010101" pitchFamily="2" charset="-122"/>
              </a:rPr>
              <a:t>问题</a:t>
            </a:r>
            <a:r>
              <a:rPr lang="zh-CN" altLang="en-US" sz="2000" b="1" dirty="0">
                <a:latin typeface="宋体" panose="02010600030101010101" pitchFamily="2" charset="-122"/>
              </a:rPr>
              <a:t>简化</a:t>
            </a:r>
            <a:r>
              <a:rPr lang="zh-CN" altLang="en-US" sz="2000" b="1" dirty="0">
                <a:latin typeface="宋体" panose="02010600030101010101" pitchFamily="2" charset="-122"/>
                <a:ea typeface="宋体" panose="02010600030101010101" pitchFamily="2" charset="-122"/>
              </a:rPr>
              <a:t>：</a:t>
            </a:r>
            <a:endParaRPr lang="en-US" altLang="zh-CN" sz="2000" b="1" dirty="0">
              <a:latin typeface="宋体" panose="02010600030101010101" pitchFamily="2" charset="-122"/>
              <a:ea typeface="宋体" panose="02010600030101010101" pitchFamily="2" charset="-122"/>
            </a:endParaRPr>
          </a:p>
          <a:p>
            <a:pPr lvl="1" fontAlgn="auto">
              <a:spcAft>
                <a:spcPts val="0"/>
              </a:spcAft>
            </a:pPr>
            <a:r>
              <a:rPr lang="zh-CN" altLang="en-US" sz="2000" dirty="0">
                <a:latin typeface="宋体" panose="02010600030101010101" pitchFamily="2" charset="-122"/>
                <a:ea typeface="宋体" panose="02010600030101010101" pitchFamily="2" charset="-122"/>
              </a:rPr>
              <a:t>输入：</a:t>
            </a:r>
            <a:r>
              <a:rPr lang="en-US" altLang="zh-CN" sz="2000" i="1" dirty="0">
                <a:latin typeface="宋体" panose="02010600030101010101" pitchFamily="2" charset="-122"/>
                <a:ea typeface="宋体" panose="02010600030101010101" pitchFamily="2" charset="-122"/>
              </a:rPr>
              <a:t>n</a:t>
            </a:r>
            <a:r>
              <a:rPr lang="en-US" altLang="zh-CN" sz="2000" dirty="0">
                <a:latin typeface="宋体" panose="02010600030101010101" pitchFamily="2" charset="-122"/>
                <a:ea typeface="宋体" panose="02010600030101010101" pitchFamily="2" charset="-122"/>
              </a:rPr>
              <a:t> </a:t>
            </a:r>
            <a:r>
              <a:rPr lang="zh-CN" altLang="en-US" sz="2000" dirty="0">
                <a:latin typeface="宋体" panose="02010600030101010101" pitchFamily="2" charset="-122"/>
                <a:ea typeface="宋体" panose="02010600030101010101" pitchFamily="2" charset="-122"/>
              </a:rPr>
              <a:t>片芯片，</a:t>
            </a:r>
            <a:r>
              <a:rPr lang="zh-CN" altLang="en-US" sz="2000" u="sng" dirty="0">
                <a:latin typeface="宋体" panose="02010600030101010101" pitchFamily="2" charset="-122"/>
                <a:ea typeface="宋体" panose="02010600030101010101" pitchFamily="2" charset="-122"/>
              </a:rPr>
              <a:t>好芯片至少比坏芯片多</a:t>
            </a:r>
            <a:r>
              <a:rPr lang="en-US" altLang="zh-CN" sz="2000" u="sng" dirty="0">
                <a:latin typeface="宋体" panose="02010600030101010101" pitchFamily="2" charset="-122"/>
                <a:ea typeface="宋体" panose="02010600030101010101" pitchFamily="2" charset="-122"/>
                <a:cs typeface="Times New Roman" panose="02020603050405020304" pitchFamily="18" charset="0"/>
              </a:rPr>
              <a:t>1</a:t>
            </a:r>
            <a:r>
              <a:rPr lang="zh-CN" altLang="en-US" sz="2000" u="sng" dirty="0">
                <a:latin typeface="宋体" panose="02010600030101010101" pitchFamily="2" charset="-122"/>
                <a:ea typeface="宋体" panose="02010600030101010101" pitchFamily="2" charset="-122"/>
              </a:rPr>
              <a:t>片</a:t>
            </a:r>
            <a:r>
              <a:rPr lang="en-US" altLang="zh-CN" sz="2000" dirty="0">
                <a:latin typeface="宋体" panose="02010600030101010101" pitchFamily="2" charset="-122"/>
                <a:ea typeface="宋体" panose="02010600030101010101" pitchFamily="2" charset="-122"/>
              </a:rPr>
              <a:t>,</a:t>
            </a:r>
            <a:r>
              <a:rPr lang="zh-CN" altLang="en-US" sz="2000" u="sng" dirty="0">
                <a:latin typeface="宋体" panose="02010600030101010101" pitchFamily="2" charset="-122"/>
                <a:ea typeface="宋体" panose="02010600030101010101" pitchFamily="2" charset="-122"/>
              </a:rPr>
              <a:t>好芯片的报告一定是正确的</a:t>
            </a:r>
            <a:r>
              <a:rPr lang="en-US" altLang="zh-CN" sz="2000" dirty="0">
                <a:latin typeface="宋体" panose="02010600030101010101" pitchFamily="2" charset="-122"/>
                <a:ea typeface="宋体" panose="02010600030101010101" pitchFamily="2" charset="-122"/>
                <a:cs typeface="Times New Roman" panose="02020603050405020304" pitchFamily="18" charset="0"/>
              </a:rPr>
              <a:t>.</a:t>
            </a:r>
            <a:r>
              <a:rPr lang="en-US" altLang="zh-CN" sz="2000" dirty="0">
                <a:latin typeface="宋体" panose="02010600030101010101" pitchFamily="2" charset="-122"/>
                <a:ea typeface="宋体" panose="02010600030101010101" pitchFamily="2" charset="-122"/>
              </a:rPr>
              <a:t> </a:t>
            </a:r>
          </a:p>
          <a:p>
            <a:pPr lvl="1" fontAlgn="auto">
              <a:spcAft>
                <a:spcPts val="0"/>
              </a:spcAft>
            </a:pPr>
            <a:r>
              <a:rPr lang="zh-CN" altLang="en-US" sz="2000" dirty="0">
                <a:latin typeface="宋体" panose="02010600030101010101" pitchFamily="2" charset="-122"/>
                <a:ea typeface="宋体" panose="02010600030101010101" pitchFamily="2" charset="-122"/>
              </a:rPr>
              <a:t>问题：使用蛮力算法，从中挑出</a:t>
            </a:r>
            <a:r>
              <a:rPr lang="en-US" altLang="zh-CN" sz="2000" dirty="0">
                <a:latin typeface="宋体" panose="02010600030101010101" pitchFamily="2" charset="-122"/>
                <a:ea typeface="宋体" panose="02010600030101010101" pitchFamily="2" charset="-122"/>
              </a:rPr>
              <a:t>1</a:t>
            </a:r>
            <a:r>
              <a:rPr lang="zh-CN" altLang="en-US" sz="2000" dirty="0">
                <a:latin typeface="宋体" panose="02010600030101010101" pitchFamily="2" charset="-122"/>
                <a:ea typeface="宋体" panose="02010600030101010101" pitchFamily="2" charset="-122"/>
              </a:rPr>
              <a:t>片好芯片</a:t>
            </a:r>
            <a:r>
              <a:rPr lang="en-US" altLang="zh-CN" sz="2000" dirty="0">
                <a:latin typeface="宋体" panose="02010600030101010101" pitchFamily="2" charset="-122"/>
                <a:ea typeface="宋体" panose="02010600030101010101" pitchFamily="2" charset="-122"/>
              </a:rPr>
              <a:t>.</a:t>
            </a:r>
          </a:p>
          <a:p>
            <a:pPr algn="l">
              <a:lnSpc>
                <a:spcPct val="130000"/>
              </a:lnSpc>
            </a:pPr>
            <a:endParaRPr lang="en-US" altLang="zh-CN" sz="2000" dirty="0">
              <a:latin typeface="+mn-ea"/>
            </a:endParaRPr>
          </a:p>
          <a:p>
            <a:pPr algn="l">
              <a:lnSpc>
                <a:spcPct val="130000"/>
              </a:lnSpc>
            </a:pPr>
            <a:r>
              <a:rPr lang="zh-CN" altLang="en-US" sz="2000" b="1" dirty="0">
                <a:latin typeface="+mn-ea"/>
              </a:rPr>
              <a:t>什么是蛮力算法？</a:t>
            </a:r>
            <a:endParaRPr lang="en-US" altLang="zh-CN" sz="2000" b="1" dirty="0">
              <a:latin typeface="+mn-ea"/>
            </a:endParaRPr>
          </a:p>
          <a:p>
            <a:pPr>
              <a:lnSpc>
                <a:spcPct val="130000"/>
              </a:lnSpc>
            </a:pPr>
            <a:r>
              <a:rPr lang="en-US" altLang="zh-CN" sz="2000" dirty="0">
                <a:latin typeface="+mn-ea"/>
              </a:rPr>
              <a:t>	</a:t>
            </a:r>
            <a:r>
              <a:rPr lang="zh-CN" altLang="en-US" sz="2000" dirty="0">
                <a:latin typeface="+mn-ea"/>
              </a:rPr>
              <a:t>蛮力算法是一种对问题的所有可能状态进行一一测试，直到找到所有解或将所有可能状态都测试为止的算法</a:t>
            </a:r>
            <a:r>
              <a:rPr lang="en-US" altLang="zh-CN" sz="2000" dirty="0">
                <a:latin typeface="+mn-ea"/>
              </a:rPr>
              <a:t>.</a:t>
            </a:r>
          </a:p>
          <a:p>
            <a:pPr>
              <a:lnSpc>
                <a:spcPct val="130000"/>
              </a:lnSpc>
            </a:pPr>
            <a:endParaRPr lang="en-US" altLang="zh-CN" sz="2000" dirty="0">
              <a:latin typeface="+mn-ea"/>
            </a:endParaRPr>
          </a:p>
          <a:p>
            <a:pPr algn="l">
              <a:lnSpc>
                <a:spcPct val="130000"/>
              </a:lnSpc>
            </a:pPr>
            <a:r>
              <a:rPr lang="zh-CN" altLang="en-US" sz="2000" b="1" dirty="0">
                <a:latin typeface="+mn-ea"/>
              </a:rPr>
              <a:t>如何用蛮力算法解决芯片测试问题？（基本思路）</a:t>
            </a:r>
            <a:endParaRPr lang="en-US" altLang="zh-CN" sz="2000" b="1" dirty="0">
              <a:latin typeface="+mn-ea"/>
            </a:endParaRPr>
          </a:p>
          <a:p>
            <a:pPr algn="l">
              <a:lnSpc>
                <a:spcPct val="130000"/>
              </a:lnSpc>
            </a:pPr>
            <a:r>
              <a:rPr lang="en-US" altLang="zh-CN" sz="2000" dirty="0">
                <a:latin typeface="+mn-ea"/>
              </a:rPr>
              <a:t>	</a:t>
            </a:r>
            <a:r>
              <a:rPr lang="zh-CN" altLang="en-US" sz="2000" dirty="0">
                <a:latin typeface="+mn-ea"/>
              </a:rPr>
              <a:t>用蛮力算法解决芯片测试问题就是在所有芯片中随机选择一个芯片，然后用其余所有芯片来对它进行测试，如果该芯片是好芯片则算法结束；如果是坏芯片则抛弃这枚芯片，再次任意选择一片芯片进行测试，直到</a:t>
            </a:r>
            <a:r>
              <a:rPr lang="zh-CN" altLang="en-US" sz="2000" u="sng" dirty="0">
                <a:solidFill>
                  <a:srgbClr val="FF0000"/>
                </a:solidFill>
                <a:latin typeface="+mn-ea"/>
              </a:rPr>
              <a:t>找到一个好芯片</a:t>
            </a:r>
            <a:r>
              <a:rPr lang="zh-CN" altLang="en-US" sz="2000" dirty="0">
                <a:latin typeface="+mn-ea"/>
              </a:rPr>
              <a:t>为止</a:t>
            </a:r>
            <a:r>
              <a:rPr lang="en-US" altLang="zh-CN" sz="2000" dirty="0">
                <a:latin typeface="+mn-ea"/>
              </a:rPr>
              <a:t>.</a:t>
            </a:r>
          </a:p>
          <a:p>
            <a:pPr algn="l">
              <a:lnSpc>
                <a:spcPct val="130000"/>
              </a:lnSpc>
            </a:pPr>
            <a:endParaRPr lang="zh-CN" altLang="en-US" sz="2000" dirty="0">
              <a:latin typeface="+mn-ea"/>
            </a:endParaRPr>
          </a:p>
        </p:txBody>
      </p:sp>
    </p:spTree>
    <p:extLst>
      <p:ext uri="{BB962C8B-B14F-4D97-AF65-F5344CB8AC3E}">
        <p14:creationId xmlns:p14="http://schemas.microsoft.com/office/powerpoint/2010/main" val="762763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171F29A-5B9C-4194-A74A-4F60FAFCE28F}"/>
              </a:ext>
            </a:extLst>
          </p:cNvPr>
          <p:cNvSpPr>
            <a:spLocks noGrp="1"/>
          </p:cNvSpPr>
          <p:nvPr>
            <p:ph type="body" idx="13"/>
          </p:nvPr>
        </p:nvSpPr>
        <p:spPr>
          <a:xfrm>
            <a:off x="1097899" y="253874"/>
            <a:ext cx="1934002" cy="605909"/>
          </a:xfrm>
        </p:spPr>
        <p:txBody>
          <a:bodyPr/>
          <a:lstStyle/>
          <a:p>
            <a:r>
              <a:rPr lang="zh-CN" altLang="en-US" dirty="0"/>
              <a:t>芯片测试</a:t>
            </a:r>
          </a:p>
        </p:txBody>
      </p:sp>
      <p:graphicFrame>
        <p:nvGraphicFramePr>
          <p:cNvPr id="4" name="表格 4">
            <a:extLst>
              <a:ext uri="{FF2B5EF4-FFF2-40B4-BE49-F238E27FC236}">
                <a16:creationId xmlns:a16="http://schemas.microsoft.com/office/drawing/2014/main" id="{6EF06581-4EAC-47DB-A90C-F0112C036BFD}"/>
              </a:ext>
            </a:extLst>
          </p:cNvPr>
          <p:cNvGraphicFramePr>
            <a:graphicFrameLocks noGrp="1"/>
          </p:cNvGraphicFramePr>
          <p:nvPr>
            <p:extLst>
              <p:ext uri="{D42A27DB-BD31-4B8C-83A1-F6EECF244321}">
                <p14:modId xmlns:p14="http://schemas.microsoft.com/office/powerpoint/2010/main" val="1625004009"/>
              </p:ext>
            </p:extLst>
          </p:nvPr>
        </p:nvGraphicFramePr>
        <p:xfrm>
          <a:off x="2045900" y="1885380"/>
          <a:ext cx="7992888" cy="2952330"/>
        </p:xfrm>
        <a:graphic>
          <a:graphicData uri="http://schemas.openxmlformats.org/drawingml/2006/table">
            <a:tbl>
              <a:tblPr firstRow="1" bandRow="1">
                <a:tableStyleId>{7DF18680-E054-41AD-8BC1-D1AEF772440D}</a:tableStyleId>
              </a:tblPr>
              <a:tblGrid>
                <a:gridCol w="1188132">
                  <a:extLst>
                    <a:ext uri="{9D8B030D-6E8A-4147-A177-3AD203B41FA5}">
                      <a16:colId xmlns:a16="http://schemas.microsoft.com/office/drawing/2014/main" val="2461902878"/>
                    </a:ext>
                  </a:extLst>
                </a:gridCol>
                <a:gridCol w="2268252">
                  <a:extLst>
                    <a:ext uri="{9D8B030D-6E8A-4147-A177-3AD203B41FA5}">
                      <a16:colId xmlns:a16="http://schemas.microsoft.com/office/drawing/2014/main" val="471917677"/>
                    </a:ext>
                  </a:extLst>
                </a:gridCol>
                <a:gridCol w="2268252">
                  <a:extLst>
                    <a:ext uri="{9D8B030D-6E8A-4147-A177-3AD203B41FA5}">
                      <a16:colId xmlns:a16="http://schemas.microsoft.com/office/drawing/2014/main" val="2834241383"/>
                    </a:ext>
                  </a:extLst>
                </a:gridCol>
                <a:gridCol w="2268252">
                  <a:extLst>
                    <a:ext uri="{9D8B030D-6E8A-4147-A177-3AD203B41FA5}">
                      <a16:colId xmlns:a16="http://schemas.microsoft.com/office/drawing/2014/main" val="529929192"/>
                    </a:ext>
                  </a:extLst>
                </a:gridCol>
              </a:tblGrid>
              <a:tr h="590466">
                <a:tc>
                  <a:txBody>
                    <a:bodyPr/>
                    <a:lstStyle/>
                    <a:p>
                      <a:pPr algn="ctr"/>
                      <a:endParaRPr lang="zh-CN" altLang="en-US" dirty="0"/>
                    </a:p>
                  </a:txBody>
                  <a:tcPr/>
                </a:tc>
                <a:tc>
                  <a:txBody>
                    <a:bodyPr/>
                    <a:lstStyle/>
                    <a:p>
                      <a:pPr algn="ctr"/>
                      <a:r>
                        <a:rPr lang="en-US" altLang="zh-CN" dirty="0"/>
                        <a:t>A</a:t>
                      </a:r>
                      <a:r>
                        <a:rPr lang="zh-CN" altLang="en-US" dirty="0"/>
                        <a:t>报告</a:t>
                      </a:r>
                    </a:p>
                  </a:txBody>
                  <a:tcPr/>
                </a:tc>
                <a:tc>
                  <a:txBody>
                    <a:bodyPr/>
                    <a:lstStyle/>
                    <a:p>
                      <a:pPr algn="ctr"/>
                      <a:r>
                        <a:rPr lang="en-US" altLang="zh-CN" dirty="0"/>
                        <a:t>B</a:t>
                      </a:r>
                      <a:r>
                        <a:rPr lang="zh-CN" altLang="en-US" dirty="0"/>
                        <a:t>报告</a:t>
                      </a:r>
                    </a:p>
                  </a:txBody>
                  <a:tcPr/>
                </a:tc>
                <a:tc>
                  <a:txBody>
                    <a:bodyPr/>
                    <a:lstStyle/>
                    <a:p>
                      <a:pPr algn="ctr"/>
                      <a:r>
                        <a:rPr lang="zh-CN" altLang="en-US" dirty="0"/>
                        <a:t>结论</a:t>
                      </a:r>
                    </a:p>
                  </a:txBody>
                  <a:tcPr/>
                </a:tc>
                <a:extLst>
                  <a:ext uri="{0D108BD9-81ED-4DB2-BD59-A6C34878D82A}">
                    <a16:rowId xmlns:a16="http://schemas.microsoft.com/office/drawing/2014/main" val="592606063"/>
                  </a:ext>
                </a:extLst>
              </a:tr>
              <a:tr h="590466">
                <a:tc>
                  <a:txBody>
                    <a:bodyPr/>
                    <a:lstStyle/>
                    <a:p>
                      <a:pPr algn="ctr"/>
                      <a:r>
                        <a:rPr lang="en-US" altLang="zh-CN" dirty="0"/>
                        <a:t>1</a:t>
                      </a:r>
                      <a:endParaRPr lang="zh-CN" altLang="en-US" dirty="0"/>
                    </a:p>
                  </a:txBody>
                  <a:tcPr/>
                </a:tc>
                <a:tc>
                  <a:txBody>
                    <a:bodyPr/>
                    <a:lstStyle/>
                    <a:p>
                      <a:pPr algn="ctr"/>
                      <a:r>
                        <a:rPr lang="en-US" altLang="zh-CN" dirty="0"/>
                        <a:t>B</a:t>
                      </a:r>
                      <a:r>
                        <a:rPr lang="zh-CN" altLang="en-US" dirty="0"/>
                        <a:t>是好的</a:t>
                      </a:r>
                    </a:p>
                  </a:txBody>
                  <a:tcPr/>
                </a:tc>
                <a:tc>
                  <a:txBody>
                    <a:bodyPr/>
                    <a:lstStyle/>
                    <a:p>
                      <a:pPr algn="ctr"/>
                      <a:r>
                        <a:rPr lang="en-US" altLang="zh-CN" dirty="0"/>
                        <a:t>A</a:t>
                      </a:r>
                      <a:r>
                        <a:rPr lang="zh-CN" altLang="en-US" dirty="0"/>
                        <a:t>是好的</a:t>
                      </a:r>
                    </a:p>
                  </a:txBody>
                  <a:tcPr/>
                </a:tc>
                <a:tc>
                  <a:txBody>
                    <a:bodyPr/>
                    <a:lstStyle/>
                    <a:p>
                      <a:pPr algn="ctr"/>
                      <a:r>
                        <a:rPr lang="en-US" altLang="zh-CN" dirty="0"/>
                        <a:t>A,B</a:t>
                      </a:r>
                      <a:r>
                        <a:rPr lang="zh-CN" altLang="en-US" dirty="0"/>
                        <a:t>都好或</a:t>
                      </a:r>
                      <a:r>
                        <a:rPr lang="en-US" altLang="zh-CN" dirty="0"/>
                        <a:t>A,B</a:t>
                      </a:r>
                      <a:r>
                        <a:rPr lang="zh-CN" altLang="en-US" dirty="0"/>
                        <a:t>都坏</a:t>
                      </a:r>
                    </a:p>
                  </a:txBody>
                  <a:tcPr/>
                </a:tc>
                <a:extLst>
                  <a:ext uri="{0D108BD9-81ED-4DB2-BD59-A6C34878D82A}">
                    <a16:rowId xmlns:a16="http://schemas.microsoft.com/office/drawing/2014/main" val="1116570231"/>
                  </a:ext>
                </a:extLst>
              </a:tr>
              <a:tr h="590466">
                <a:tc>
                  <a:txBody>
                    <a:bodyPr/>
                    <a:lstStyle/>
                    <a:p>
                      <a:pPr algn="ctr"/>
                      <a:r>
                        <a:rPr lang="en-US" altLang="zh-CN" dirty="0"/>
                        <a:t>2</a:t>
                      </a:r>
                      <a:endParaRPr lang="zh-CN" altLang="en-US" dirty="0"/>
                    </a:p>
                  </a:txBody>
                  <a:tcPr/>
                </a:tc>
                <a:tc>
                  <a:txBody>
                    <a:bodyPr/>
                    <a:lstStyle/>
                    <a:p>
                      <a:pPr algn="ctr"/>
                      <a:r>
                        <a:rPr lang="en-US" altLang="zh-CN" dirty="0"/>
                        <a:t>B</a:t>
                      </a:r>
                      <a:r>
                        <a:rPr lang="zh-CN" altLang="en-US" dirty="0"/>
                        <a:t>是好的</a:t>
                      </a:r>
                    </a:p>
                  </a:txBody>
                  <a:tcPr/>
                </a:tc>
                <a:tc>
                  <a:txBody>
                    <a:bodyPr/>
                    <a:lstStyle/>
                    <a:p>
                      <a:pPr algn="ctr"/>
                      <a:r>
                        <a:rPr lang="en-US" altLang="zh-CN" dirty="0"/>
                        <a:t>A</a:t>
                      </a:r>
                      <a:r>
                        <a:rPr lang="zh-CN" altLang="en-US" dirty="0"/>
                        <a:t>是坏的</a:t>
                      </a:r>
                    </a:p>
                  </a:txBody>
                  <a:tcPr/>
                </a:tc>
                <a:tc>
                  <a:txBody>
                    <a:bodyPr/>
                    <a:lstStyle/>
                    <a:p>
                      <a:pPr algn="ctr"/>
                      <a:r>
                        <a:rPr lang="zh-CN" altLang="en-US" dirty="0"/>
                        <a:t>至少</a:t>
                      </a:r>
                      <a:r>
                        <a:rPr lang="en-US" altLang="zh-CN" dirty="0"/>
                        <a:t>1</a:t>
                      </a:r>
                      <a:r>
                        <a:rPr lang="zh-CN" altLang="en-US" dirty="0"/>
                        <a:t>片是坏的</a:t>
                      </a:r>
                    </a:p>
                  </a:txBody>
                  <a:tcPr/>
                </a:tc>
                <a:extLst>
                  <a:ext uri="{0D108BD9-81ED-4DB2-BD59-A6C34878D82A}">
                    <a16:rowId xmlns:a16="http://schemas.microsoft.com/office/drawing/2014/main" val="4130158580"/>
                  </a:ext>
                </a:extLst>
              </a:tr>
              <a:tr h="590466">
                <a:tc>
                  <a:txBody>
                    <a:bodyPr/>
                    <a:lstStyle/>
                    <a:p>
                      <a:pPr algn="ctr"/>
                      <a:r>
                        <a:rPr lang="en-US" altLang="zh-CN" dirty="0"/>
                        <a:t>3</a:t>
                      </a:r>
                      <a:endParaRPr lang="zh-CN" altLang="en-US" dirty="0"/>
                    </a:p>
                  </a:txBody>
                  <a:tcPr/>
                </a:tc>
                <a:tc>
                  <a:txBody>
                    <a:bodyPr/>
                    <a:lstStyle/>
                    <a:p>
                      <a:pPr algn="ctr"/>
                      <a:r>
                        <a:rPr lang="en-US" altLang="zh-CN" dirty="0"/>
                        <a:t>B</a:t>
                      </a:r>
                      <a:r>
                        <a:rPr lang="zh-CN" altLang="en-US" dirty="0"/>
                        <a:t>是坏的</a:t>
                      </a:r>
                    </a:p>
                  </a:txBody>
                  <a:tcPr/>
                </a:tc>
                <a:tc>
                  <a:txBody>
                    <a:bodyPr/>
                    <a:lstStyle/>
                    <a:p>
                      <a:pPr algn="ctr"/>
                      <a:r>
                        <a:rPr lang="en-US" altLang="zh-CN" dirty="0"/>
                        <a:t>A</a:t>
                      </a:r>
                      <a:r>
                        <a:rPr lang="zh-CN" altLang="en-US" dirty="0"/>
                        <a:t>是好的</a:t>
                      </a:r>
                    </a:p>
                  </a:txBody>
                  <a:tcPr/>
                </a:tc>
                <a:tc>
                  <a:txBody>
                    <a:bodyPr/>
                    <a:lstStyle/>
                    <a:p>
                      <a:pPr algn="ctr"/>
                      <a:r>
                        <a:rPr lang="zh-CN" altLang="en-US" dirty="0"/>
                        <a:t>至少</a:t>
                      </a:r>
                      <a:r>
                        <a:rPr lang="en-US" altLang="zh-CN" dirty="0"/>
                        <a:t>1</a:t>
                      </a:r>
                      <a:r>
                        <a:rPr lang="zh-CN" altLang="en-US" dirty="0"/>
                        <a:t>片是坏的</a:t>
                      </a:r>
                    </a:p>
                  </a:txBody>
                  <a:tcPr/>
                </a:tc>
                <a:extLst>
                  <a:ext uri="{0D108BD9-81ED-4DB2-BD59-A6C34878D82A}">
                    <a16:rowId xmlns:a16="http://schemas.microsoft.com/office/drawing/2014/main" val="771723198"/>
                  </a:ext>
                </a:extLst>
              </a:tr>
              <a:tr h="590466">
                <a:tc>
                  <a:txBody>
                    <a:bodyPr/>
                    <a:lstStyle/>
                    <a:p>
                      <a:pPr algn="ctr"/>
                      <a:r>
                        <a:rPr lang="en-US" altLang="zh-CN" dirty="0"/>
                        <a:t>4</a:t>
                      </a:r>
                      <a:endParaRPr lang="zh-CN" altLang="en-US" dirty="0"/>
                    </a:p>
                  </a:txBody>
                  <a:tcPr/>
                </a:tc>
                <a:tc>
                  <a:txBody>
                    <a:bodyPr/>
                    <a:lstStyle/>
                    <a:p>
                      <a:pPr algn="ctr"/>
                      <a:r>
                        <a:rPr lang="en-US" altLang="zh-CN" dirty="0"/>
                        <a:t>B</a:t>
                      </a:r>
                      <a:r>
                        <a:rPr lang="zh-CN" altLang="en-US" dirty="0"/>
                        <a:t>是坏的</a:t>
                      </a:r>
                    </a:p>
                  </a:txBody>
                  <a:tcPr/>
                </a:tc>
                <a:tc>
                  <a:txBody>
                    <a:bodyPr/>
                    <a:lstStyle/>
                    <a:p>
                      <a:pPr algn="ctr"/>
                      <a:r>
                        <a:rPr lang="en-US" altLang="zh-CN" dirty="0"/>
                        <a:t>A</a:t>
                      </a:r>
                      <a:r>
                        <a:rPr lang="zh-CN" altLang="en-US" dirty="0"/>
                        <a:t>是坏的</a:t>
                      </a:r>
                    </a:p>
                  </a:txBody>
                  <a:tcPr/>
                </a:tc>
                <a:tc>
                  <a:txBody>
                    <a:bodyPr/>
                    <a:lstStyle/>
                    <a:p>
                      <a:pPr algn="ctr"/>
                      <a:r>
                        <a:rPr lang="zh-CN" altLang="en-US" dirty="0"/>
                        <a:t>至少</a:t>
                      </a:r>
                      <a:r>
                        <a:rPr lang="en-US" altLang="zh-CN" dirty="0"/>
                        <a:t>1</a:t>
                      </a:r>
                      <a:r>
                        <a:rPr lang="zh-CN" altLang="en-US" dirty="0"/>
                        <a:t>片是坏的</a:t>
                      </a:r>
                    </a:p>
                  </a:txBody>
                  <a:tcPr/>
                </a:tc>
                <a:extLst>
                  <a:ext uri="{0D108BD9-81ED-4DB2-BD59-A6C34878D82A}">
                    <a16:rowId xmlns:a16="http://schemas.microsoft.com/office/drawing/2014/main" val="176567276"/>
                  </a:ext>
                </a:extLst>
              </a:tr>
            </a:tbl>
          </a:graphicData>
        </a:graphic>
      </p:graphicFrame>
      <p:sp>
        <p:nvSpPr>
          <p:cNvPr id="5" name="文本框 4">
            <a:extLst>
              <a:ext uri="{FF2B5EF4-FFF2-40B4-BE49-F238E27FC236}">
                <a16:creationId xmlns:a16="http://schemas.microsoft.com/office/drawing/2014/main" id="{95219FD6-B7F0-4F06-ADE0-4E3405E23FF9}"/>
              </a:ext>
            </a:extLst>
          </p:cNvPr>
          <p:cNvSpPr txBox="1"/>
          <p:nvPr/>
        </p:nvSpPr>
        <p:spPr>
          <a:xfrm>
            <a:off x="4655840" y="1464178"/>
            <a:ext cx="3096344" cy="451662"/>
          </a:xfrm>
          <a:prstGeom prst="rect">
            <a:avLst/>
          </a:prstGeom>
          <a:noFill/>
        </p:spPr>
        <p:txBody>
          <a:bodyPr wrap="square" rtlCol="0">
            <a:spAutoFit/>
          </a:bodyPr>
          <a:lstStyle/>
          <a:p>
            <a:pPr algn="l">
              <a:lnSpc>
                <a:spcPct val="130000"/>
              </a:lnSpc>
            </a:pPr>
            <a:r>
              <a:rPr lang="zh-CN" altLang="en-US" sz="2000" b="1" dirty="0">
                <a:latin typeface="+mn-ea"/>
              </a:rPr>
              <a:t>芯片测试所有测试结果</a:t>
            </a:r>
          </a:p>
        </p:txBody>
      </p:sp>
    </p:spTree>
    <p:extLst>
      <p:ext uri="{BB962C8B-B14F-4D97-AF65-F5344CB8AC3E}">
        <p14:creationId xmlns:p14="http://schemas.microsoft.com/office/powerpoint/2010/main" val="29158009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3AA1A28-5DFE-4BC4-9B23-69731D551BB9}"/>
              </a:ext>
            </a:extLst>
          </p:cNvPr>
          <p:cNvSpPr>
            <a:spLocks noGrp="1"/>
          </p:cNvSpPr>
          <p:nvPr>
            <p:ph type="body" idx="13"/>
          </p:nvPr>
        </p:nvSpPr>
        <p:spPr>
          <a:xfrm>
            <a:off x="1097899" y="253874"/>
            <a:ext cx="1934002" cy="605909"/>
          </a:xfrm>
        </p:spPr>
        <p:txBody>
          <a:bodyPr/>
          <a:lstStyle/>
          <a:p>
            <a:r>
              <a:rPr lang="zh-CN" altLang="en-US" dirty="0"/>
              <a:t>算法分析</a:t>
            </a:r>
          </a:p>
        </p:txBody>
      </p:sp>
      <p:sp>
        <p:nvSpPr>
          <p:cNvPr id="4" name="文本框 3">
            <a:extLst>
              <a:ext uri="{FF2B5EF4-FFF2-40B4-BE49-F238E27FC236}">
                <a16:creationId xmlns:a16="http://schemas.microsoft.com/office/drawing/2014/main" id="{6B4CAEF9-992C-4FCF-B6A0-AED50A32C7AF}"/>
              </a:ext>
            </a:extLst>
          </p:cNvPr>
          <p:cNvSpPr txBox="1"/>
          <p:nvPr/>
        </p:nvSpPr>
        <p:spPr>
          <a:xfrm>
            <a:off x="911424" y="1412776"/>
            <a:ext cx="9966653" cy="4776629"/>
          </a:xfrm>
          <a:prstGeom prst="rect">
            <a:avLst/>
          </a:prstGeom>
          <a:noFill/>
        </p:spPr>
        <p:txBody>
          <a:bodyPr wrap="square" rtlCol="0">
            <a:spAutoFit/>
          </a:bodyPr>
          <a:lstStyle/>
          <a:p>
            <a:pPr>
              <a:lnSpc>
                <a:spcPct val="130000"/>
              </a:lnSpc>
            </a:pPr>
            <a:r>
              <a:rPr lang="zh-CN" altLang="en-US" sz="2000" b="1" dirty="0">
                <a:latin typeface="+mn-ea"/>
              </a:rPr>
              <a:t>讨论：在用蛮力算法解决芯片测试问题中，如何用轮空芯片与其余芯片的测试结果来判断该轮空芯片是好芯片还是坏芯片？</a:t>
            </a:r>
            <a:r>
              <a:rPr lang="zh-CN" altLang="en-US" sz="2000" dirty="0">
                <a:solidFill>
                  <a:srgbClr val="FF0000"/>
                </a:solidFill>
                <a:latin typeface="+mn-ea"/>
              </a:rPr>
              <a:t>注：“</a:t>
            </a:r>
            <a:r>
              <a:rPr lang="zh-CN" altLang="en-US" sz="2000" b="0" i="0" dirty="0">
                <a:solidFill>
                  <a:srgbClr val="FF0000"/>
                </a:solidFill>
                <a:effectLst/>
                <a:latin typeface="SF Pro Display"/>
              </a:rPr>
              <a:t>⌊ ⌋</a:t>
            </a:r>
            <a:r>
              <a:rPr lang="zh-CN" altLang="en-US" sz="2000" dirty="0">
                <a:solidFill>
                  <a:srgbClr val="FF0000"/>
                </a:solidFill>
                <a:latin typeface="+mn-ea"/>
              </a:rPr>
              <a:t>”为向下取整符号</a:t>
            </a:r>
          </a:p>
          <a:p>
            <a:pPr>
              <a:lnSpc>
                <a:spcPct val="130000"/>
              </a:lnSpc>
            </a:pPr>
            <a:r>
              <a:rPr lang="en-US" altLang="zh-CN" sz="2000" dirty="0">
                <a:latin typeface="+mn-ea"/>
              </a:rPr>
              <a:t>1</a:t>
            </a:r>
            <a:r>
              <a:rPr lang="zh-CN" altLang="en-US" sz="2000" dirty="0">
                <a:latin typeface="+mn-ea"/>
              </a:rPr>
              <a:t>、芯片测试最开始有</a:t>
            </a:r>
            <a:r>
              <a:rPr lang="en-US" altLang="zh-CN" sz="2000" dirty="0">
                <a:latin typeface="+mn-ea"/>
              </a:rPr>
              <a:t>n</a:t>
            </a:r>
            <a:r>
              <a:rPr lang="zh-CN" altLang="en-US" sz="2000" dirty="0">
                <a:latin typeface="+mn-ea"/>
              </a:rPr>
              <a:t>个芯片，且</a:t>
            </a:r>
            <a:r>
              <a:rPr lang="en-US" altLang="zh-CN" sz="2000" dirty="0">
                <a:latin typeface="+mn-ea"/>
              </a:rPr>
              <a:t>n</a:t>
            </a:r>
            <a:r>
              <a:rPr lang="zh-CN" altLang="en-US" sz="2000" dirty="0">
                <a:latin typeface="+mn-ea"/>
              </a:rPr>
              <a:t>是偶数时，好芯片比坏芯片至少多</a:t>
            </a:r>
            <a:r>
              <a:rPr lang="en-US" altLang="zh-CN" sz="2000" dirty="0">
                <a:latin typeface="+mn-ea"/>
              </a:rPr>
              <a:t>2</a:t>
            </a:r>
            <a:r>
              <a:rPr lang="zh-CN" altLang="en-US" sz="2000" dirty="0">
                <a:latin typeface="+mn-ea"/>
              </a:rPr>
              <a:t>个：</a:t>
            </a:r>
            <a:endParaRPr lang="en-US" altLang="zh-CN" sz="2000" dirty="0">
              <a:latin typeface="+mn-ea"/>
            </a:endParaRPr>
          </a:p>
          <a:p>
            <a:pPr lvl="1">
              <a:lnSpc>
                <a:spcPct val="130000"/>
              </a:lnSpc>
            </a:pPr>
            <a:r>
              <a:rPr lang="en-US" altLang="zh-CN" sz="2000" dirty="0">
                <a:latin typeface="+mn-ea"/>
              </a:rPr>
              <a:t>	</a:t>
            </a:r>
            <a:r>
              <a:rPr lang="zh-CN" altLang="en-US" sz="2000" u="sng" dirty="0">
                <a:latin typeface="+mn-ea"/>
              </a:rPr>
              <a:t>若轮空芯片是好芯片，用剩下的芯片对该芯片进行测试，由于剩下芯片中好芯片至少比坏芯片多</a:t>
            </a:r>
            <a:r>
              <a:rPr lang="en-US" altLang="zh-CN" sz="2000" u="sng" dirty="0">
                <a:latin typeface="+mn-ea"/>
              </a:rPr>
              <a:t>1</a:t>
            </a:r>
            <a:r>
              <a:rPr lang="zh-CN" altLang="en-US" sz="2000" u="sng" dirty="0">
                <a:latin typeface="+mn-ea"/>
              </a:rPr>
              <a:t>，测试为“好”的报告大于等于</a:t>
            </a:r>
            <a:r>
              <a:rPr lang="zh-CN" altLang="en-US" sz="2000" b="0" i="0" dirty="0">
                <a:solidFill>
                  <a:srgbClr val="222226"/>
                </a:solidFill>
                <a:effectLst/>
                <a:latin typeface="SF Pro Display"/>
              </a:rPr>
              <a:t>⌊</a:t>
            </a:r>
            <a:r>
              <a:rPr lang="en-US" altLang="zh-CN" sz="2000" dirty="0">
                <a:latin typeface="+mn-ea"/>
              </a:rPr>
              <a:t>n/2</a:t>
            </a:r>
            <a:r>
              <a:rPr lang="zh-CN" altLang="en-US" sz="2000" b="0" i="0" dirty="0">
                <a:solidFill>
                  <a:srgbClr val="222226"/>
                </a:solidFill>
                <a:effectLst/>
                <a:latin typeface="SF Pro Display"/>
              </a:rPr>
              <a:t>⌋</a:t>
            </a:r>
            <a:r>
              <a:rPr lang="zh-CN" altLang="en-US" sz="2000" u="sng" dirty="0">
                <a:latin typeface="+mn-ea"/>
              </a:rPr>
              <a:t>：</a:t>
            </a:r>
            <a:endParaRPr lang="en-US" altLang="zh-CN" sz="2000" u="sng" dirty="0">
              <a:latin typeface="+mn-ea"/>
            </a:endParaRPr>
          </a:p>
          <a:p>
            <a:pPr lvl="1">
              <a:lnSpc>
                <a:spcPct val="130000"/>
              </a:lnSpc>
            </a:pPr>
            <a:r>
              <a:rPr lang="en-US" altLang="zh-CN" dirty="0">
                <a:latin typeface="+mn-ea"/>
              </a:rPr>
              <a:t>	n</a:t>
            </a:r>
            <a:r>
              <a:rPr lang="zh-CN" altLang="en-US" dirty="0">
                <a:latin typeface="+mn-ea"/>
              </a:rPr>
              <a:t>是偶数</a:t>
            </a:r>
            <a:r>
              <a:rPr lang="en-US" altLang="zh-CN" dirty="0">
                <a:latin typeface="+mn-ea"/>
                <a:sym typeface="Wingdings" panose="05000000000000000000" pitchFamily="2" charset="2"/>
              </a:rPr>
              <a:t></a:t>
            </a:r>
            <a:r>
              <a:rPr lang="zh-CN" altLang="en-US" dirty="0">
                <a:latin typeface="+mn-ea"/>
                <a:sym typeface="Wingdings" panose="05000000000000000000" pitchFamily="2" charset="2"/>
              </a:rPr>
              <a:t>假设轮空芯片是好芯片</a:t>
            </a:r>
            <a:r>
              <a:rPr lang="en-US" altLang="zh-CN" dirty="0">
                <a:latin typeface="+mn-ea"/>
                <a:sym typeface="Wingdings" panose="05000000000000000000" pitchFamily="2" charset="2"/>
              </a:rPr>
              <a:t></a:t>
            </a:r>
            <a:r>
              <a:rPr lang="zh-CN" altLang="en-US" dirty="0">
                <a:latin typeface="+mn-ea"/>
                <a:sym typeface="Wingdings" panose="05000000000000000000" pitchFamily="2" charset="2"/>
              </a:rPr>
              <a:t>剩下芯片中好芯片至少有</a:t>
            </a:r>
            <a:r>
              <a:rPr lang="zh-CN" altLang="en-US" b="0" i="0" dirty="0">
                <a:solidFill>
                  <a:srgbClr val="222226"/>
                </a:solidFill>
                <a:effectLst/>
                <a:latin typeface="SF Pro Display"/>
              </a:rPr>
              <a:t>⌊</a:t>
            </a:r>
            <a:r>
              <a:rPr lang="en-US" altLang="zh-CN" dirty="0">
                <a:latin typeface="+mn-ea"/>
                <a:sym typeface="Wingdings" panose="05000000000000000000" pitchFamily="2" charset="2"/>
              </a:rPr>
              <a:t>n/2</a:t>
            </a:r>
            <a:r>
              <a:rPr lang="zh-CN" altLang="en-US" b="0" i="0" dirty="0">
                <a:solidFill>
                  <a:srgbClr val="222226"/>
                </a:solidFill>
                <a:effectLst/>
                <a:latin typeface="SF Pro Display"/>
              </a:rPr>
              <a:t>⌋</a:t>
            </a:r>
            <a:r>
              <a:rPr lang="zh-CN" altLang="en-US" dirty="0">
                <a:latin typeface="+mn-ea"/>
                <a:sym typeface="Wingdings" panose="05000000000000000000" pitchFamily="2" charset="2"/>
              </a:rPr>
              <a:t>个</a:t>
            </a:r>
            <a:endParaRPr lang="en-US" altLang="zh-CN" dirty="0">
              <a:latin typeface="+mn-ea"/>
              <a:sym typeface="Wingdings" panose="05000000000000000000" pitchFamily="2" charset="2"/>
            </a:endParaRPr>
          </a:p>
          <a:p>
            <a:pPr lvl="1">
              <a:lnSpc>
                <a:spcPct val="130000"/>
              </a:lnSpc>
            </a:pPr>
            <a:r>
              <a:rPr lang="en-US" altLang="zh-CN" dirty="0">
                <a:latin typeface="+mn-ea"/>
                <a:sym typeface="Wingdings" panose="05000000000000000000" pitchFamily="2" charset="2"/>
              </a:rPr>
              <a:t>		</a:t>
            </a:r>
            <a:r>
              <a:rPr lang="zh-CN" altLang="en-US" dirty="0">
                <a:latin typeface="+mn-ea"/>
                <a:sym typeface="Wingdings" panose="05000000000000000000" pitchFamily="2" charset="2"/>
              </a:rPr>
              <a:t>剩下芯片中坏芯片至多有</a:t>
            </a:r>
            <a:r>
              <a:rPr lang="zh-CN" altLang="en-US" b="0" i="0" dirty="0">
                <a:solidFill>
                  <a:srgbClr val="222226"/>
                </a:solidFill>
                <a:effectLst/>
                <a:latin typeface="SF Pro Display"/>
              </a:rPr>
              <a:t>⌊</a:t>
            </a:r>
            <a:r>
              <a:rPr lang="en-US" altLang="zh-CN" dirty="0">
                <a:latin typeface="+mn-ea"/>
                <a:sym typeface="Wingdings" panose="05000000000000000000" pitchFamily="2" charset="2"/>
              </a:rPr>
              <a:t>n/2-1</a:t>
            </a:r>
            <a:r>
              <a:rPr lang="zh-CN" altLang="en-US" b="0" i="0" dirty="0">
                <a:solidFill>
                  <a:srgbClr val="222226"/>
                </a:solidFill>
                <a:effectLst/>
                <a:latin typeface="SF Pro Display"/>
              </a:rPr>
              <a:t>⌋</a:t>
            </a:r>
            <a:r>
              <a:rPr lang="zh-CN" altLang="en-US" dirty="0">
                <a:latin typeface="+mn-ea"/>
                <a:sym typeface="Wingdings" panose="05000000000000000000" pitchFamily="2" charset="2"/>
              </a:rPr>
              <a:t>个</a:t>
            </a:r>
            <a:r>
              <a:rPr lang="en-US" altLang="zh-CN" dirty="0">
                <a:latin typeface="+mn-ea"/>
                <a:sym typeface="Wingdings" panose="05000000000000000000" pitchFamily="2" charset="2"/>
              </a:rPr>
              <a:t></a:t>
            </a:r>
            <a:r>
              <a:rPr lang="zh-CN" altLang="en-US" dirty="0">
                <a:latin typeface="+mn-ea"/>
              </a:rPr>
              <a:t>测试为好的报告大于等于</a:t>
            </a:r>
            <a:r>
              <a:rPr lang="zh-CN" altLang="en-US" b="0" i="0" dirty="0">
                <a:solidFill>
                  <a:srgbClr val="222226"/>
                </a:solidFill>
                <a:effectLst/>
                <a:latin typeface="SF Pro Display"/>
              </a:rPr>
              <a:t>⌊</a:t>
            </a:r>
            <a:r>
              <a:rPr lang="en-US" altLang="zh-CN" dirty="0">
                <a:latin typeface="+mn-ea"/>
              </a:rPr>
              <a:t>n/2</a:t>
            </a:r>
            <a:r>
              <a:rPr lang="zh-CN" altLang="en-US" b="0" i="0" dirty="0">
                <a:solidFill>
                  <a:srgbClr val="222226"/>
                </a:solidFill>
                <a:effectLst/>
                <a:latin typeface="SF Pro Display"/>
              </a:rPr>
              <a:t>⌋</a:t>
            </a:r>
            <a:endParaRPr lang="en-US" altLang="zh-CN" dirty="0">
              <a:latin typeface="+mn-ea"/>
            </a:endParaRPr>
          </a:p>
          <a:p>
            <a:pPr lvl="1">
              <a:lnSpc>
                <a:spcPct val="130000"/>
              </a:lnSpc>
            </a:pPr>
            <a:r>
              <a:rPr lang="en-US" altLang="zh-CN" sz="2000" dirty="0">
                <a:latin typeface="+mn-ea"/>
              </a:rPr>
              <a:t>	</a:t>
            </a:r>
            <a:r>
              <a:rPr lang="zh-CN" altLang="en-US" sz="2000" u="sng" dirty="0">
                <a:latin typeface="+mn-ea"/>
              </a:rPr>
              <a:t>若轮空芯片是坏芯片，用剩下的芯片对该芯片进行测试，由于剩下芯片中好芯片至少比坏芯片多</a:t>
            </a:r>
            <a:r>
              <a:rPr lang="en-US" altLang="zh-CN" sz="2000" u="sng" dirty="0">
                <a:latin typeface="+mn-ea"/>
              </a:rPr>
              <a:t>3</a:t>
            </a:r>
            <a:r>
              <a:rPr lang="zh-CN" altLang="en-US" sz="2000" u="sng" dirty="0">
                <a:latin typeface="+mn-ea"/>
              </a:rPr>
              <a:t>，报告为“好”的个数小于</a:t>
            </a:r>
            <a:r>
              <a:rPr lang="zh-CN" altLang="en-US" sz="2000" b="0" i="0" dirty="0">
                <a:solidFill>
                  <a:srgbClr val="222226"/>
                </a:solidFill>
                <a:effectLst/>
                <a:latin typeface="SF Pro Display"/>
              </a:rPr>
              <a:t>⌊</a:t>
            </a:r>
            <a:r>
              <a:rPr lang="en-US" altLang="zh-CN" sz="2000" dirty="0">
                <a:latin typeface="+mn-ea"/>
              </a:rPr>
              <a:t>n/2</a:t>
            </a:r>
            <a:r>
              <a:rPr lang="zh-CN" altLang="en-US" sz="2000" b="0" i="0" dirty="0">
                <a:solidFill>
                  <a:srgbClr val="222226"/>
                </a:solidFill>
                <a:effectLst/>
                <a:latin typeface="SF Pro Display"/>
              </a:rPr>
              <a:t>⌋</a:t>
            </a:r>
            <a:r>
              <a:rPr lang="zh-CN" altLang="en-US" sz="2000" u="sng" dirty="0">
                <a:latin typeface="+mn-ea"/>
              </a:rPr>
              <a:t>：</a:t>
            </a:r>
            <a:endParaRPr lang="en-US" altLang="zh-CN" sz="2000" u="sng" dirty="0">
              <a:latin typeface="+mn-ea"/>
            </a:endParaRPr>
          </a:p>
          <a:p>
            <a:pPr lvl="1">
              <a:lnSpc>
                <a:spcPct val="130000"/>
              </a:lnSpc>
            </a:pPr>
            <a:r>
              <a:rPr lang="en-US" altLang="zh-CN" sz="2000" dirty="0">
                <a:latin typeface="+mn-ea"/>
              </a:rPr>
              <a:t>	</a:t>
            </a:r>
            <a:r>
              <a:rPr lang="en-US" altLang="zh-CN" dirty="0">
                <a:latin typeface="+mn-ea"/>
              </a:rPr>
              <a:t>n</a:t>
            </a:r>
            <a:r>
              <a:rPr lang="zh-CN" altLang="en-US" dirty="0">
                <a:latin typeface="+mn-ea"/>
              </a:rPr>
              <a:t>是偶数</a:t>
            </a:r>
            <a:r>
              <a:rPr lang="en-US" altLang="zh-CN" dirty="0">
                <a:latin typeface="+mn-ea"/>
                <a:sym typeface="Wingdings" panose="05000000000000000000" pitchFamily="2" charset="2"/>
              </a:rPr>
              <a:t></a:t>
            </a:r>
            <a:r>
              <a:rPr lang="zh-CN" altLang="en-US" dirty="0">
                <a:latin typeface="+mn-ea"/>
                <a:sym typeface="Wingdings" panose="05000000000000000000" pitchFamily="2" charset="2"/>
              </a:rPr>
              <a:t>假设轮空芯片是坏芯片</a:t>
            </a:r>
            <a:r>
              <a:rPr lang="en-US" altLang="zh-CN" dirty="0">
                <a:latin typeface="+mn-ea"/>
                <a:sym typeface="Wingdings" panose="05000000000000000000" pitchFamily="2" charset="2"/>
              </a:rPr>
              <a:t></a:t>
            </a:r>
            <a:r>
              <a:rPr lang="zh-CN" altLang="en-US" dirty="0">
                <a:latin typeface="+mn-ea"/>
                <a:sym typeface="Wingdings" panose="05000000000000000000" pitchFamily="2" charset="2"/>
              </a:rPr>
              <a:t>剩下芯片中好芯片至少有</a:t>
            </a:r>
            <a:r>
              <a:rPr lang="zh-CN" altLang="en-US" b="0" i="0" dirty="0">
                <a:solidFill>
                  <a:srgbClr val="222226"/>
                </a:solidFill>
                <a:effectLst/>
                <a:latin typeface="SF Pro Display"/>
              </a:rPr>
              <a:t>⌊</a:t>
            </a:r>
            <a:r>
              <a:rPr lang="en-US" altLang="zh-CN" dirty="0">
                <a:latin typeface="+mn-ea"/>
                <a:sym typeface="Wingdings" panose="05000000000000000000" pitchFamily="2" charset="2"/>
              </a:rPr>
              <a:t>n/2+1</a:t>
            </a:r>
            <a:r>
              <a:rPr lang="zh-CN" altLang="en-US" b="0" i="0" dirty="0">
                <a:solidFill>
                  <a:srgbClr val="222226"/>
                </a:solidFill>
                <a:effectLst/>
                <a:latin typeface="SF Pro Display"/>
              </a:rPr>
              <a:t>⌋</a:t>
            </a:r>
            <a:r>
              <a:rPr lang="zh-CN" altLang="en-US" dirty="0">
                <a:latin typeface="+mn-ea"/>
                <a:sym typeface="Wingdings" panose="05000000000000000000" pitchFamily="2" charset="2"/>
              </a:rPr>
              <a:t>个</a:t>
            </a:r>
            <a:endParaRPr lang="en-US" altLang="zh-CN" dirty="0">
              <a:latin typeface="+mn-ea"/>
              <a:sym typeface="Wingdings" panose="05000000000000000000" pitchFamily="2" charset="2"/>
            </a:endParaRPr>
          </a:p>
          <a:p>
            <a:pPr lvl="1">
              <a:lnSpc>
                <a:spcPct val="130000"/>
              </a:lnSpc>
            </a:pPr>
            <a:r>
              <a:rPr lang="en-US" altLang="zh-CN" dirty="0">
                <a:latin typeface="+mn-ea"/>
                <a:sym typeface="Wingdings" panose="05000000000000000000" pitchFamily="2" charset="2"/>
              </a:rPr>
              <a:t>		</a:t>
            </a:r>
            <a:r>
              <a:rPr lang="zh-CN" altLang="en-US" dirty="0">
                <a:latin typeface="+mn-ea"/>
                <a:sym typeface="Wingdings" panose="05000000000000000000" pitchFamily="2" charset="2"/>
              </a:rPr>
              <a:t>剩下芯片中坏芯片至多有</a:t>
            </a:r>
            <a:r>
              <a:rPr lang="zh-CN" altLang="en-US" b="0" i="0" dirty="0">
                <a:solidFill>
                  <a:srgbClr val="222226"/>
                </a:solidFill>
                <a:effectLst/>
                <a:latin typeface="SF Pro Display"/>
              </a:rPr>
              <a:t>⌊</a:t>
            </a:r>
            <a:r>
              <a:rPr lang="en-US" altLang="zh-CN" dirty="0">
                <a:latin typeface="+mn-ea"/>
                <a:sym typeface="Wingdings" panose="05000000000000000000" pitchFamily="2" charset="2"/>
              </a:rPr>
              <a:t>n/2-2</a:t>
            </a:r>
            <a:r>
              <a:rPr lang="zh-CN" altLang="en-US" b="0" i="0" dirty="0">
                <a:solidFill>
                  <a:srgbClr val="222226"/>
                </a:solidFill>
                <a:effectLst/>
                <a:latin typeface="SF Pro Display"/>
              </a:rPr>
              <a:t>⌋</a:t>
            </a:r>
            <a:r>
              <a:rPr lang="zh-CN" altLang="en-US" dirty="0">
                <a:latin typeface="+mn-ea"/>
                <a:sym typeface="Wingdings" panose="05000000000000000000" pitchFamily="2" charset="2"/>
              </a:rPr>
              <a:t>个</a:t>
            </a:r>
            <a:r>
              <a:rPr lang="en-US" altLang="zh-CN" dirty="0">
                <a:latin typeface="+mn-ea"/>
                <a:sym typeface="Wingdings" panose="05000000000000000000" pitchFamily="2" charset="2"/>
              </a:rPr>
              <a:t></a:t>
            </a:r>
            <a:r>
              <a:rPr lang="zh-CN" altLang="en-US" dirty="0">
                <a:latin typeface="+mn-ea"/>
              </a:rPr>
              <a:t>测试为好的报告小于</a:t>
            </a:r>
            <a:r>
              <a:rPr lang="zh-CN" altLang="en-US" b="0" i="0" dirty="0">
                <a:solidFill>
                  <a:srgbClr val="222226"/>
                </a:solidFill>
                <a:effectLst/>
                <a:latin typeface="SF Pro Display"/>
              </a:rPr>
              <a:t>⌊</a:t>
            </a:r>
            <a:r>
              <a:rPr lang="en-US" altLang="zh-CN" dirty="0">
                <a:latin typeface="+mn-ea"/>
              </a:rPr>
              <a:t>n/2</a:t>
            </a:r>
            <a:r>
              <a:rPr lang="zh-CN" altLang="en-US" b="0" i="0" dirty="0">
                <a:solidFill>
                  <a:srgbClr val="222226"/>
                </a:solidFill>
                <a:effectLst/>
                <a:latin typeface="SF Pro Display"/>
              </a:rPr>
              <a:t>⌋</a:t>
            </a:r>
            <a:endParaRPr lang="en-US" altLang="zh-CN" dirty="0">
              <a:latin typeface="+mn-ea"/>
            </a:endParaRPr>
          </a:p>
          <a:p>
            <a:pPr lvl="1">
              <a:lnSpc>
                <a:spcPct val="130000"/>
              </a:lnSpc>
            </a:pPr>
            <a:endParaRPr lang="en-US" altLang="zh-CN" sz="2000" dirty="0">
              <a:latin typeface="+mn-ea"/>
            </a:endParaRPr>
          </a:p>
        </p:txBody>
      </p:sp>
    </p:spTree>
    <p:extLst>
      <p:ext uri="{BB962C8B-B14F-4D97-AF65-F5344CB8AC3E}">
        <p14:creationId xmlns:p14="http://schemas.microsoft.com/office/powerpoint/2010/main" val="1072668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117674A0-30D7-4CF8-9213-FF4828F7D2CB}"/>
              </a:ext>
            </a:extLst>
          </p:cNvPr>
          <p:cNvSpPr>
            <a:spLocks noGrp="1"/>
          </p:cNvSpPr>
          <p:nvPr>
            <p:ph type="body" idx="13"/>
          </p:nvPr>
        </p:nvSpPr>
        <p:spPr>
          <a:xfrm>
            <a:off x="1097899" y="253874"/>
            <a:ext cx="1934002" cy="605909"/>
          </a:xfrm>
        </p:spPr>
        <p:txBody>
          <a:bodyPr/>
          <a:lstStyle/>
          <a:p>
            <a:r>
              <a:rPr lang="zh-CN" altLang="en-US" dirty="0"/>
              <a:t>算法分析</a:t>
            </a:r>
          </a:p>
        </p:txBody>
      </p:sp>
      <p:sp>
        <p:nvSpPr>
          <p:cNvPr id="4" name="文本框 3">
            <a:extLst>
              <a:ext uri="{FF2B5EF4-FFF2-40B4-BE49-F238E27FC236}">
                <a16:creationId xmlns:a16="http://schemas.microsoft.com/office/drawing/2014/main" id="{9B63C5A4-9BDD-4ACB-B89B-75F12CE13157}"/>
              </a:ext>
            </a:extLst>
          </p:cNvPr>
          <p:cNvSpPr txBox="1"/>
          <p:nvPr/>
        </p:nvSpPr>
        <p:spPr>
          <a:xfrm>
            <a:off x="1097899" y="1700808"/>
            <a:ext cx="9685076" cy="3972626"/>
          </a:xfrm>
          <a:prstGeom prst="rect">
            <a:avLst/>
          </a:prstGeom>
          <a:noFill/>
        </p:spPr>
        <p:txBody>
          <a:bodyPr wrap="square">
            <a:spAutoFit/>
          </a:bodyPr>
          <a:lstStyle/>
          <a:p>
            <a:pPr algn="l">
              <a:lnSpc>
                <a:spcPct val="130000"/>
              </a:lnSpc>
            </a:pPr>
            <a:r>
              <a:rPr lang="en-US" altLang="zh-CN" sz="2000" dirty="0">
                <a:latin typeface="+mn-ea"/>
              </a:rPr>
              <a:t>2</a:t>
            </a:r>
            <a:r>
              <a:rPr lang="zh-CN" altLang="en-US" sz="2000" dirty="0">
                <a:latin typeface="+mn-ea"/>
              </a:rPr>
              <a:t>、</a:t>
            </a:r>
            <a:r>
              <a:rPr lang="en-US" altLang="zh-CN" sz="2000" dirty="0">
                <a:latin typeface="+mn-ea"/>
              </a:rPr>
              <a:t>n</a:t>
            </a:r>
            <a:r>
              <a:rPr lang="zh-CN" altLang="en-US" sz="2000" dirty="0">
                <a:latin typeface="+mn-ea"/>
              </a:rPr>
              <a:t>是奇数时，好芯片比坏芯片至少多</a:t>
            </a:r>
            <a:r>
              <a:rPr lang="en-US" altLang="zh-CN" sz="2000" dirty="0">
                <a:latin typeface="+mn-ea"/>
              </a:rPr>
              <a:t>1</a:t>
            </a:r>
            <a:r>
              <a:rPr lang="zh-CN" altLang="en-US" sz="2000" dirty="0">
                <a:latin typeface="+mn-ea"/>
              </a:rPr>
              <a:t>个</a:t>
            </a:r>
            <a:endParaRPr lang="en-US" altLang="zh-CN" sz="2000" dirty="0">
              <a:latin typeface="+mn-ea"/>
            </a:endParaRPr>
          </a:p>
          <a:p>
            <a:pPr lvl="1">
              <a:lnSpc>
                <a:spcPct val="130000"/>
              </a:lnSpc>
            </a:pPr>
            <a:r>
              <a:rPr lang="en-US" altLang="zh-CN" sz="2000" dirty="0">
                <a:latin typeface="+mn-ea"/>
              </a:rPr>
              <a:t>	</a:t>
            </a:r>
            <a:r>
              <a:rPr lang="zh-CN" altLang="en-US" sz="2000" u="sng" dirty="0">
                <a:latin typeface="+mn-ea"/>
              </a:rPr>
              <a:t>若轮空芯片是好芯片，用剩下的芯片对该芯片进行测试，剩下芯片中好芯片大于等于坏芯片，测试为“好”的报告大于等于</a:t>
            </a:r>
            <a:r>
              <a:rPr lang="zh-CN" altLang="en-US" sz="2000" b="0" i="0" dirty="0">
                <a:solidFill>
                  <a:srgbClr val="222226"/>
                </a:solidFill>
                <a:effectLst/>
                <a:latin typeface="SF Pro Display"/>
              </a:rPr>
              <a:t>⌊</a:t>
            </a:r>
            <a:r>
              <a:rPr lang="en-US" altLang="zh-CN" sz="2000" dirty="0">
                <a:latin typeface="+mn-ea"/>
              </a:rPr>
              <a:t>n/2</a:t>
            </a:r>
            <a:r>
              <a:rPr lang="zh-CN" altLang="en-US" sz="2000" b="0" i="0" dirty="0">
                <a:solidFill>
                  <a:srgbClr val="222226"/>
                </a:solidFill>
                <a:effectLst/>
                <a:latin typeface="SF Pro Display"/>
              </a:rPr>
              <a:t>⌋</a:t>
            </a:r>
            <a:r>
              <a:rPr lang="zh-CN" altLang="en-US" sz="2000" u="sng" dirty="0">
                <a:latin typeface="+mn-ea"/>
              </a:rPr>
              <a:t>：</a:t>
            </a:r>
            <a:endParaRPr lang="en-US" altLang="zh-CN" sz="2000" u="sng" dirty="0">
              <a:latin typeface="+mn-ea"/>
            </a:endParaRPr>
          </a:p>
          <a:p>
            <a:pPr lvl="1">
              <a:lnSpc>
                <a:spcPct val="130000"/>
              </a:lnSpc>
            </a:pPr>
            <a:r>
              <a:rPr lang="en-US" altLang="zh-CN" sz="2000" dirty="0">
                <a:latin typeface="+mn-ea"/>
              </a:rPr>
              <a:t>	</a:t>
            </a:r>
            <a:r>
              <a:rPr lang="en-US" altLang="zh-CN" dirty="0">
                <a:latin typeface="+mn-ea"/>
              </a:rPr>
              <a:t>n</a:t>
            </a:r>
            <a:r>
              <a:rPr lang="zh-CN" altLang="en-US" dirty="0">
                <a:latin typeface="+mn-ea"/>
              </a:rPr>
              <a:t>是奇数</a:t>
            </a:r>
            <a:r>
              <a:rPr lang="en-US" altLang="zh-CN" dirty="0">
                <a:latin typeface="+mn-ea"/>
                <a:sym typeface="Wingdings" panose="05000000000000000000" pitchFamily="2" charset="2"/>
              </a:rPr>
              <a:t></a:t>
            </a:r>
            <a:r>
              <a:rPr lang="zh-CN" altLang="en-US" dirty="0">
                <a:latin typeface="+mn-ea"/>
                <a:sym typeface="Wingdings" panose="05000000000000000000" pitchFamily="2" charset="2"/>
              </a:rPr>
              <a:t>假设轮空芯片是好芯片</a:t>
            </a:r>
            <a:r>
              <a:rPr lang="en-US" altLang="zh-CN" dirty="0">
                <a:latin typeface="+mn-ea"/>
                <a:sym typeface="Wingdings" panose="05000000000000000000" pitchFamily="2" charset="2"/>
              </a:rPr>
              <a:t></a:t>
            </a:r>
            <a:r>
              <a:rPr lang="zh-CN" altLang="en-US" dirty="0">
                <a:latin typeface="+mn-ea"/>
                <a:sym typeface="Wingdings" panose="05000000000000000000" pitchFamily="2" charset="2"/>
              </a:rPr>
              <a:t>剩下芯片中好芯片至少有</a:t>
            </a:r>
            <a:r>
              <a:rPr lang="zh-CN" altLang="en-US" b="0" i="0" dirty="0">
                <a:solidFill>
                  <a:srgbClr val="222226"/>
                </a:solidFill>
                <a:effectLst/>
                <a:latin typeface="SF Pro Display"/>
              </a:rPr>
              <a:t>⌊</a:t>
            </a:r>
            <a:r>
              <a:rPr lang="en-US" altLang="zh-CN" dirty="0">
                <a:latin typeface="+mn-ea"/>
                <a:sym typeface="Wingdings" panose="05000000000000000000" pitchFamily="2" charset="2"/>
              </a:rPr>
              <a:t>n/2</a:t>
            </a:r>
            <a:r>
              <a:rPr lang="zh-CN" altLang="en-US" b="0" i="0" dirty="0">
                <a:solidFill>
                  <a:srgbClr val="222226"/>
                </a:solidFill>
                <a:effectLst/>
                <a:latin typeface="SF Pro Display"/>
              </a:rPr>
              <a:t>⌋</a:t>
            </a:r>
            <a:r>
              <a:rPr lang="zh-CN" altLang="en-US" dirty="0">
                <a:latin typeface="+mn-ea"/>
                <a:sym typeface="Wingdings" panose="05000000000000000000" pitchFamily="2" charset="2"/>
              </a:rPr>
              <a:t>个</a:t>
            </a:r>
            <a:endParaRPr lang="en-US" altLang="zh-CN" dirty="0">
              <a:latin typeface="+mn-ea"/>
              <a:sym typeface="Wingdings" panose="05000000000000000000" pitchFamily="2" charset="2"/>
            </a:endParaRPr>
          </a:p>
          <a:p>
            <a:pPr lvl="1">
              <a:lnSpc>
                <a:spcPct val="130000"/>
              </a:lnSpc>
            </a:pPr>
            <a:r>
              <a:rPr lang="en-US" altLang="zh-CN" dirty="0">
                <a:latin typeface="+mn-ea"/>
                <a:sym typeface="Wingdings" panose="05000000000000000000" pitchFamily="2" charset="2"/>
              </a:rPr>
              <a:t>		</a:t>
            </a:r>
            <a:r>
              <a:rPr lang="zh-CN" altLang="en-US" dirty="0">
                <a:latin typeface="+mn-ea"/>
                <a:sym typeface="Wingdings" panose="05000000000000000000" pitchFamily="2" charset="2"/>
              </a:rPr>
              <a:t>剩下芯片中坏芯片至多有</a:t>
            </a:r>
            <a:r>
              <a:rPr lang="zh-CN" altLang="en-US" b="0" i="0" dirty="0">
                <a:solidFill>
                  <a:srgbClr val="222226"/>
                </a:solidFill>
                <a:effectLst/>
                <a:latin typeface="SF Pro Display"/>
              </a:rPr>
              <a:t>⌊</a:t>
            </a:r>
            <a:r>
              <a:rPr lang="en-US" altLang="zh-CN" dirty="0">
                <a:latin typeface="+mn-ea"/>
                <a:sym typeface="Wingdings" panose="05000000000000000000" pitchFamily="2" charset="2"/>
              </a:rPr>
              <a:t>n/2</a:t>
            </a:r>
            <a:r>
              <a:rPr lang="zh-CN" altLang="en-US" b="0" i="0" dirty="0">
                <a:solidFill>
                  <a:srgbClr val="222226"/>
                </a:solidFill>
                <a:effectLst/>
                <a:latin typeface="SF Pro Display"/>
              </a:rPr>
              <a:t>⌋</a:t>
            </a:r>
            <a:r>
              <a:rPr lang="zh-CN" altLang="en-US" dirty="0">
                <a:latin typeface="+mn-ea"/>
                <a:sym typeface="Wingdings" panose="05000000000000000000" pitchFamily="2" charset="2"/>
              </a:rPr>
              <a:t>个</a:t>
            </a:r>
            <a:r>
              <a:rPr lang="en-US" altLang="zh-CN" dirty="0">
                <a:latin typeface="+mn-ea"/>
                <a:sym typeface="Wingdings" panose="05000000000000000000" pitchFamily="2" charset="2"/>
              </a:rPr>
              <a:t></a:t>
            </a:r>
            <a:r>
              <a:rPr lang="zh-CN" altLang="en-US" dirty="0">
                <a:latin typeface="+mn-ea"/>
              </a:rPr>
              <a:t>测试为好的报告大于等于</a:t>
            </a:r>
            <a:r>
              <a:rPr lang="zh-CN" altLang="en-US" b="0" i="0" dirty="0">
                <a:solidFill>
                  <a:srgbClr val="222226"/>
                </a:solidFill>
                <a:effectLst/>
                <a:latin typeface="SF Pro Display"/>
              </a:rPr>
              <a:t>⌊</a:t>
            </a:r>
            <a:r>
              <a:rPr lang="en-US" altLang="zh-CN" dirty="0">
                <a:latin typeface="+mn-ea"/>
              </a:rPr>
              <a:t>n/2</a:t>
            </a:r>
            <a:r>
              <a:rPr lang="zh-CN" altLang="en-US" b="0" i="0" dirty="0">
                <a:solidFill>
                  <a:srgbClr val="222226"/>
                </a:solidFill>
                <a:effectLst/>
                <a:latin typeface="SF Pro Display"/>
              </a:rPr>
              <a:t>⌋</a:t>
            </a:r>
            <a:endParaRPr lang="en-US" altLang="zh-CN" dirty="0">
              <a:latin typeface="+mn-ea"/>
            </a:endParaRPr>
          </a:p>
          <a:p>
            <a:pPr lvl="1">
              <a:lnSpc>
                <a:spcPct val="130000"/>
              </a:lnSpc>
            </a:pPr>
            <a:endParaRPr lang="en-US" altLang="zh-CN" dirty="0">
              <a:latin typeface="+mn-ea"/>
            </a:endParaRPr>
          </a:p>
          <a:p>
            <a:pPr lvl="1">
              <a:lnSpc>
                <a:spcPct val="130000"/>
              </a:lnSpc>
            </a:pPr>
            <a:r>
              <a:rPr lang="en-US" altLang="zh-CN" sz="2000" dirty="0">
                <a:latin typeface="+mn-ea"/>
              </a:rPr>
              <a:t>	</a:t>
            </a:r>
            <a:r>
              <a:rPr lang="zh-CN" altLang="en-US" sz="2000" u="sng" dirty="0">
                <a:latin typeface="+mn-ea"/>
              </a:rPr>
              <a:t>若轮空芯片是坏芯片，用剩下的芯片对该芯片进行测试，剩下芯片中好芯片至少比坏芯片多</a:t>
            </a:r>
            <a:r>
              <a:rPr lang="en-US" altLang="zh-CN" sz="2000" u="sng" dirty="0">
                <a:latin typeface="+mn-ea"/>
              </a:rPr>
              <a:t>2</a:t>
            </a:r>
            <a:r>
              <a:rPr lang="zh-CN" altLang="en-US" sz="2000" u="sng" dirty="0">
                <a:latin typeface="+mn-ea"/>
              </a:rPr>
              <a:t>，测试为“好”的报告小于</a:t>
            </a:r>
            <a:r>
              <a:rPr lang="zh-CN" altLang="en-US" sz="2000" b="0" i="0" dirty="0">
                <a:solidFill>
                  <a:srgbClr val="222226"/>
                </a:solidFill>
                <a:effectLst/>
                <a:latin typeface="SF Pro Display"/>
              </a:rPr>
              <a:t>⌊</a:t>
            </a:r>
            <a:r>
              <a:rPr lang="en-US" altLang="zh-CN" sz="2000" dirty="0">
                <a:latin typeface="+mn-ea"/>
              </a:rPr>
              <a:t>n/2</a:t>
            </a:r>
            <a:r>
              <a:rPr lang="zh-CN" altLang="en-US" sz="2000" b="0" i="0" dirty="0">
                <a:solidFill>
                  <a:srgbClr val="222226"/>
                </a:solidFill>
                <a:effectLst/>
                <a:latin typeface="SF Pro Display"/>
              </a:rPr>
              <a:t>⌋</a:t>
            </a:r>
            <a:r>
              <a:rPr lang="zh-CN" altLang="en-US" sz="2000" u="sng" dirty="0">
                <a:latin typeface="+mn-ea"/>
              </a:rPr>
              <a:t>：</a:t>
            </a:r>
            <a:endParaRPr lang="en-US" altLang="zh-CN" sz="2000" u="sng" dirty="0">
              <a:latin typeface="+mn-ea"/>
            </a:endParaRPr>
          </a:p>
          <a:p>
            <a:pPr lvl="1">
              <a:lnSpc>
                <a:spcPct val="130000"/>
              </a:lnSpc>
            </a:pPr>
            <a:r>
              <a:rPr lang="en-US" altLang="zh-CN" sz="2000" dirty="0">
                <a:latin typeface="+mn-ea"/>
              </a:rPr>
              <a:t>	</a:t>
            </a:r>
            <a:r>
              <a:rPr lang="en-US" altLang="zh-CN" dirty="0">
                <a:latin typeface="+mn-ea"/>
              </a:rPr>
              <a:t>n</a:t>
            </a:r>
            <a:r>
              <a:rPr lang="zh-CN" altLang="en-US" dirty="0">
                <a:latin typeface="+mn-ea"/>
              </a:rPr>
              <a:t>是奇数</a:t>
            </a:r>
            <a:r>
              <a:rPr lang="en-US" altLang="zh-CN" dirty="0">
                <a:latin typeface="+mn-ea"/>
                <a:sym typeface="Wingdings" panose="05000000000000000000" pitchFamily="2" charset="2"/>
              </a:rPr>
              <a:t></a:t>
            </a:r>
            <a:r>
              <a:rPr lang="zh-CN" altLang="en-US" dirty="0">
                <a:latin typeface="+mn-ea"/>
                <a:sym typeface="Wingdings" panose="05000000000000000000" pitchFamily="2" charset="2"/>
              </a:rPr>
              <a:t>假设轮空芯片是坏芯片</a:t>
            </a:r>
            <a:r>
              <a:rPr lang="en-US" altLang="zh-CN" dirty="0">
                <a:latin typeface="+mn-ea"/>
                <a:sym typeface="Wingdings" panose="05000000000000000000" pitchFamily="2" charset="2"/>
              </a:rPr>
              <a:t></a:t>
            </a:r>
            <a:r>
              <a:rPr lang="zh-CN" altLang="en-US" dirty="0">
                <a:latin typeface="+mn-ea"/>
                <a:sym typeface="Wingdings" panose="05000000000000000000" pitchFamily="2" charset="2"/>
              </a:rPr>
              <a:t>剩下芯片中好芯片至少有</a:t>
            </a:r>
            <a:r>
              <a:rPr lang="zh-CN" altLang="en-US" b="0" i="0" dirty="0">
                <a:solidFill>
                  <a:srgbClr val="222226"/>
                </a:solidFill>
                <a:effectLst/>
                <a:latin typeface="SF Pro Display"/>
              </a:rPr>
              <a:t>⌊</a:t>
            </a:r>
            <a:r>
              <a:rPr lang="en-US" altLang="zh-CN" b="0" i="0" dirty="0">
                <a:solidFill>
                  <a:srgbClr val="222226"/>
                </a:solidFill>
                <a:effectLst/>
                <a:latin typeface="+mn-ea"/>
                <a:sym typeface="Wingdings" panose="05000000000000000000" pitchFamily="2" charset="2"/>
              </a:rPr>
              <a:t>(</a:t>
            </a:r>
            <a:r>
              <a:rPr lang="en-US" altLang="zh-CN" dirty="0">
                <a:latin typeface="+mn-ea"/>
                <a:sym typeface="Wingdings" panose="05000000000000000000" pitchFamily="2" charset="2"/>
              </a:rPr>
              <a:t>n-1)/2+1</a:t>
            </a:r>
            <a:r>
              <a:rPr lang="zh-CN" altLang="en-US" b="0" i="0" dirty="0">
                <a:solidFill>
                  <a:srgbClr val="222226"/>
                </a:solidFill>
                <a:effectLst/>
                <a:latin typeface="SF Pro Display"/>
              </a:rPr>
              <a:t>⌋</a:t>
            </a:r>
            <a:r>
              <a:rPr lang="zh-CN" altLang="en-US" dirty="0">
                <a:latin typeface="+mn-ea"/>
                <a:sym typeface="Wingdings" panose="05000000000000000000" pitchFamily="2" charset="2"/>
              </a:rPr>
              <a:t>个</a:t>
            </a:r>
            <a:endParaRPr lang="en-US" altLang="zh-CN" dirty="0">
              <a:latin typeface="+mn-ea"/>
              <a:sym typeface="Wingdings" panose="05000000000000000000" pitchFamily="2" charset="2"/>
            </a:endParaRPr>
          </a:p>
          <a:p>
            <a:pPr lvl="1">
              <a:lnSpc>
                <a:spcPct val="130000"/>
              </a:lnSpc>
            </a:pPr>
            <a:r>
              <a:rPr lang="en-US" altLang="zh-CN" dirty="0">
                <a:latin typeface="+mn-ea"/>
                <a:sym typeface="Wingdings" panose="05000000000000000000" pitchFamily="2" charset="2"/>
              </a:rPr>
              <a:t>		</a:t>
            </a:r>
            <a:r>
              <a:rPr lang="zh-CN" altLang="en-US" dirty="0">
                <a:latin typeface="+mn-ea"/>
                <a:sym typeface="Wingdings" panose="05000000000000000000" pitchFamily="2" charset="2"/>
              </a:rPr>
              <a:t>剩下芯片中坏芯片至多有</a:t>
            </a:r>
            <a:r>
              <a:rPr lang="zh-CN" altLang="en-US" b="0" i="0" dirty="0">
                <a:solidFill>
                  <a:srgbClr val="222226"/>
                </a:solidFill>
                <a:effectLst/>
                <a:latin typeface="SF Pro Display"/>
              </a:rPr>
              <a:t>⌊</a:t>
            </a:r>
            <a:r>
              <a:rPr lang="en-US" altLang="zh-CN" b="0" i="0" dirty="0">
                <a:solidFill>
                  <a:srgbClr val="222226"/>
                </a:solidFill>
                <a:effectLst/>
                <a:latin typeface="+mn-ea"/>
                <a:sym typeface="Wingdings" panose="05000000000000000000" pitchFamily="2" charset="2"/>
              </a:rPr>
              <a:t>(</a:t>
            </a:r>
            <a:r>
              <a:rPr lang="en-US" altLang="zh-CN" dirty="0">
                <a:latin typeface="+mn-ea"/>
                <a:sym typeface="Wingdings" panose="05000000000000000000" pitchFamily="2" charset="2"/>
              </a:rPr>
              <a:t>n-1)/2-1</a:t>
            </a:r>
            <a:r>
              <a:rPr lang="zh-CN" altLang="en-US" b="0" i="0" dirty="0">
                <a:solidFill>
                  <a:srgbClr val="222226"/>
                </a:solidFill>
                <a:effectLst/>
                <a:latin typeface="SF Pro Display"/>
              </a:rPr>
              <a:t>⌋</a:t>
            </a:r>
            <a:r>
              <a:rPr lang="zh-CN" altLang="en-US" dirty="0">
                <a:latin typeface="+mn-ea"/>
                <a:sym typeface="Wingdings" panose="05000000000000000000" pitchFamily="2" charset="2"/>
              </a:rPr>
              <a:t>个</a:t>
            </a:r>
            <a:r>
              <a:rPr lang="en-US" altLang="zh-CN" dirty="0">
                <a:latin typeface="+mn-ea"/>
                <a:sym typeface="Wingdings" panose="05000000000000000000" pitchFamily="2" charset="2"/>
              </a:rPr>
              <a:t></a:t>
            </a:r>
            <a:r>
              <a:rPr lang="zh-CN" altLang="en-US" dirty="0">
                <a:latin typeface="+mn-ea"/>
              </a:rPr>
              <a:t>测试为好的报告小于</a:t>
            </a:r>
            <a:r>
              <a:rPr lang="zh-CN" altLang="en-US" b="0" i="0" dirty="0">
                <a:solidFill>
                  <a:srgbClr val="222226"/>
                </a:solidFill>
                <a:effectLst/>
                <a:latin typeface="SF Pro Display"/>
              </a:rPr>
              <a:t>⌊</a:t>
            </a:r>
            <a:r>
              <a:rPr lang="en-US" altLang="zh-CN" dirty="0">
                <a:latin typeface="+mn-ea"/>
              </a:rPr>
              <a:t>n/2</a:t>
            </a:r>
            <a:r>
              <a:rPr lang="zh-CN" altLang="en-US" b="0" i="0" dirty="0">
                <a:solidFill>
                  <a:srgbClr val="222226"/>
                </a:solidFill>
                <a:effectLst/>
                <a:latin typeface="SF Pro Display"/>
              </a:rPr>
              <a:t>⌋</a:t>
            </a:r>
            <a:endParaRPr lang="en-US" altLang="zh-CN" dirty="0">
              <a:latin typeface="+mn-ea"/>
            </a:endParaRPr>
          </a:p>
        </p:txBody>
      </p:sp>
    </p:spTree>
    <p:extLst>
      <p:ext uri="{BB962C8B-B14F-4D97-AF65-F5344CB8AC3E}">
        <p14:creationId xmlns:p14="http://schemas.microsoft.com/office/powerpoint/2010/main" val="3697210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B88ECD2-8ABB-4326-B388-3B7FCA5BC18E}"/>
              </a:ext>
            </a:extLst>
          </p:cNvPr>
          <p:cNvSpPr>
            <a:spLocks noGrp="1"/>
          </p:cNvSpPr>
          <p:nvPr>
            <p:ph type="body" idx="13"/>
          </p:nvPr>
        </p:nvSpPr>
        <p:spPr>
          <a:xfrm>
            <a:off x="1097899" y="253874"/>
            <a:ext cx="1217169" cy="605909"/>
          </a:xfrm>
        </p:spPr>
        <p:txBody>
          <a:bodyPr/>
          <a:lstStyle/>
          <a:p>
            <a:r>
              <a:rPr lang="zh-CN" altLang="en-US" dirty="0"/>
              <a:t>结论</a:t>
            </a:r>
          </a:p>
        </p:txBody>
      </p:sp>
      <p:sp>
        <p:nvSpPr>
          <p:cNvPr id="4" name="文本框 3">
            <a:extLst>
              <a:ext uri="{FF2B5EF4-FFF2-40B4-BE49-F238E27FC236}">
                <a16:creationId xmlns:a16="http://schemas.microsoft.com/office/drawing/2014/main" id="{532F4BA9-D0AD-415B-BC7B-CCD746BEC3F8}"/>
              </a:ext>
            </a:extLst>
          </p:cNvPr>
          <p:cNvSpPr txBox="1"/>
          <p:nvPr/>
        </p:nvSpPr>
        <p:spPr>
          <a:xfrm>
            <a:off x="2063552" y="1916832"/>
            <a:ext cx="7344816" cy="2452210"/>
          </a:xfrm>
          <a:prstGeom prst="rect">
            <a:avLst/>
          </a:prstGeom>
          <a:noFill/>
        </p:spPr>
        <p:txBody>
          <a:bodyPr wrap="square" rtlCol="0">
            <a:spAutoFit/>
          </a:bodyPr>
          <a:lstStyle/>
          <a:p>
            <a:pPr algn="l">
              <a:lnSpc>
                <a:spcPct val="130000"/>
              </a:lnSpc>
            </a:pPr>
            <a:r>
              <a:rPr lang="en-US" altLang="zh-CN" sz="2000" dirty="0">
                <a:latin typeface="+mn-ea"/>
              </a:rPr>
              <a:t>      </a:t>
            </a:r>
            <a:r>
              <a:rPr lang="zh-CN" altLang="en-US" sz="2000" dirty="0">
                <a:latin typeface="+mn-ea"/>
              </a:rPr>
              <a:t>所以我们得出结论，只要测试报告中为“好”的报告数，大于等于</a:t>
            </a:r>
            <a:r>
              <a:rPr lang="zh-CN" altLang="en-US" sz="2000" b="0" i="0" dirty="0">
                <a:solidFill>
                  <a:srgbClr val="222226"/>
                </a:solidFill>
                <a:effectLst/>
                <a:latin typeface="SF Pro Display"/>
              </a:rPr>
              <a:t>⌊</a:t>
            </a:r>
            <a:r>
              <a:rPr lang="en-US" altLang="zh-CN" sz="2000" dirty="0">
                <a:latin typeface="+mn-ea"/>
              </a:rPr>
              <a:t>n/2</a:t>
            </a:r>
            <a:r>
              <a:rPr lang="zh-CN" altLang="en-US" sz="2000" b="0" i="0" dirty="0">
                <a:solidFill>
                  <a:srgbClr val="222226"/>
                </a:solidFill>
                <a:effectLst/>
                <a:latin typeface="SF Pro Display"/>
              </a:rPr>
              <a:t>⌋</a:t>
            </a:r>
            <a:r>
              <a:rPr lang="zh-CN" altLang="en-US" sz="2000" dirty="0">
                <a:latin typeface="+mn-ea"/>
              </a:rPr>
              <a:t>，就可以说明轮空芯片为好芯片，算法结束；</a:t>
            </a:r>
            <a:endParaRPr lang="en-US" altLang="zh-CN" sz="2000" dirty="0">
              <a:latin typeface="+mn-ea"/>
            </a:endParaRPr>
          </a:p>
          <a:p>
            <a:pPr algn="l">
              <a:lnSpc>
                <a:spcPct val="130000"/>
              </a:lnSpc>
            </a:pPr>
            <a:r>
              <a:rPr lang="zh-CN" altLang="en-US" sz="2000" dirty="0">
                <a:latin typeface="+mn-ea"/>
              </a:rPr>
              <a:t>      相反，测试报告中为“好”的报告数，小于</a:t>
            </a:r>
            <a:r>
              <a:rPr lang="zh-CN" altLang="en-US" sz="2000" b="0" i="0" dirty="0">
                <a:solidFill>
                  <a:srgbClr val="222226"/>
                </a:solidFill>
                <a:effectLst/>
                <a:latin typeface="SF Pro Display"/>
              </a:rPr>
              <a:t>⌊</a:t>
            </a:r>
            <a:r>
              <a:rPr lang="en-US" altLang="zh-CN" sz="2000" dirty="0">
                <a:latin typeface="+mn-ea"/>
              </a:rPr>
              <a:t>n/2</a:t>
            </a:r>
            <a:r>
              <a:rPr lang="zh-CN" altLang="en-US" sz="2000" b="0" i="0" dirty="0">
                <a:solidFill>
                  <a:srgbClr val="222226"/>
                </a:solidFill>
                <a:effectLst/>
                <a:latin typeface="SF Pro Display"/>
              </a:rPr>
              <a:t>⌋</a:t>
            </a:r>
            <a:r>
              <a:rPr lang="zh-CN" altLang="en-US" sz="2000" dirty="0">
                <a:latin typeface="+mn-ea"/>
              </a:rPr>
              <a:t>，则该轮空芯片为坏芯片，算法继续，选择下一片芯片进行测试，分析其它芯片对该芯片的测试报告（</a:t>
            </a:r>
            <a:r>
              <a:rPr lang="zh-CN" altLang="en-US" sz="2000" dirty="0">
                <a:solidFill>
                  <a:srgbClr val="FF0000"/>
                </a:solidFill>
                <a:latin typeface="+mn-ea"/>
              </a:rPr>
              <a:t>已丢弃的芯片不参与测试</a:t>
            </a:r>
            <a:r>
              <a:rPr lang="zh-CN" altLang="en-US" sz="2000" dirty="0">
                <a:latin typeface="+mn-ea"/>
              </a:rPr>
              <a:t>），判断该芯片的好坏，重复上述步骤，直到找到好芯片，算法结束。</a:t>
            </a:r>
          </a:p>
        </p:txBody>
      </p:sp>
    </p:spTree>
    <p:extLst>
      <p:ext uri="{BB962C8B-B14F-4D97-AF65-F5344CB8AC3E}">
        <p14:creationId xmlns:p14="http://schemas.microsoft.com/office/powerpoint/2010/main" val="3979378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EEEAF17-A55C-4D64-B1AA-1E9B6E409EC3}"/>
              </a:ext>
            </a:extLst>
          </p:cNvPr>
          <p:cNvSpPr>
            <a:spLocks noGrp="1"/>
          </p:cNvSpPr>
          <p:nvPr>
            <p:ph type="body" idx="13"/>
          </p:nvPr>
        </p:nvSpPr>
        <p:spPr>
          <a:xfrm>
            <a:off x="1097899" y="253874"/>
            <a:ext cx="4069453" cy="605909"/>
          </a:xfrm>
        </p:spPr>
        <p:txBody>
          <a:bodyPr/>
          <a:lstStyle/>
          <a:p>
            <a:r>
              <a:rPr lang="zh-CN" altLang="en-US" dirty="0"/>
              <a:t>算法设计过程（伪码）</a:t>
            </a:r>
          </a:p>
        </p:txBody>
      </p:sp>
      <p:sp>
        <p:nvSpPr>
          <p:cNvPr id="4" name="文本框 3">
            <a:extLst>
              <a:ext uri="{FF2B5EF4-FFF2-40B4-BE49-F238E27FC236}">
                <a16:creationId xmlns:a16="http://schemas.microsoft.com/office/drawing/2014/main" id="{9C7EDDE3-3B70-4954-9FA0-00F842081AEA}"/>
              </a:ext>
            </a:extLst>
          </p:cNvPr>
          <p:cNvSpPr txBox="1"/>
          <p:nvPr/>
        </p:nvSpPr>
        <p:spPr>
          <a:xfrm>
            <a:off x="1847528" y="1052736"/>
            <a:ext cx="5256584" cy="5652253"/>
          </a:xfrm>
          <a:prstGeom prst="rect">
            <a:avLst/>
          </a:prstGeom>
          <a:noFill/>
        </p:spPr>
        <p:txBody>
          <a:bodyPr wrap="square" rtlCol="0">
            <a:spAutoFit/>
          </a:bodyPr>
          <a:lstStyle/>
          <a:p>
            <a:pPr marL="342900" indent="-342900" algn="l">
              <a:lnSpc>
                <a:spcPct val="130000"/>
              </a:lnSpc>
              <a:buFont typeface="Wingdings" panose="05000000000000000000" pitchFamily="2" charset="2"/>
              <a:buChar char="l"/>
            </a:pPr>
            <a:r>
              <a:rPr lang="en-US" altLang="zh-CN" b="1" dirty="0">
                <a:latin typeface="+mn-ea"/>
                <a:ea typeface="+mn-ea"/>
              </a:rPr>
              <a:t>Strength(n)    //</a:t>
            </a:r>
            <a:r>
              <a:rPr lang="zh-CN" altLang="en-US" b="1" dirty="0">
                <a:latin typeface="+mn-ea"/>
                <a:ea typeface="+mn-ea"/>
              </a:rPr>
              <a:t>蛮力算法</a:t>
            </a:r>
            <a:endParaRPr lang="en-US" altLang="zh-CN" b="1" dirty="0">
              <a:latin typeface="+mn-ea"/>
              <a:ea typeface="+mn-ea"/>
            </a:endParaRPr>
          </a:p>
          <a:p>
            <a:pPr marL="342900" indent="-342900" algn="l">
              <a:lnSpc>
                <a:spcPct val="130000"/>
              </a:lnSpc>
              <a:buFont typeface="Wingdings" panose="05000000000000000000" pitchFamily="2" charset="2"/>
              <a:buChar char="l"/>
            </a:pPr>
            <a:r>
              <a:rPr lang="zh-CN" altLang="en-US" b="1" dirty="0">
                <a:latin typeface="+mn-ea"/>
                <a:ea typeface="+mn-ea"/>
              </a:rPr>
              <a:t>输入：</a:t>
            </a:r>
            <a:r>
              <a:rPr lang="en-US" altLang="zh-CN" b="1" dirty="0">
                <a:latin typeface="+mn-ea"/>
                <a:ea typeface="+mn-ea"/>
              </a:rPr>
              <a:t>n</a:t>
            </a:r>
            <a:r>
              <a:rPr lang="zh-CN" altLang="en-US" b="1" dirty="0">
                <a:latin typeface="+mn-ea"/>
                <a:ea typeface="+mn-ea"/>
              </a:rPr>
              <a:t>个芯片 好芯片比坏芯片多</a:t>
            </a:r>
            <a:endParaRPr lang="en-US" altLang="zh-CN" b="1" dirty="0">
              <a:latin typeface="+mn-ea"/>
              <a:ea typeface="+mn-ea"/>
            </a:endParaRPr>
          </a:p>
          <a:p>
            <a:pPr marL="342900" indent="-342900" algn="l">
              <a:buFont typeface="Wingdings" panose="05000000000000000000" pitchFamily="2" charset="2"/>
              <a:buChar char="l"/>
            </a:pPr>
            <a:r>
              <a:rPr lang="zh-CN" altLang="en-US" b="1" dirty="0">
                <a:latin typeface="+mn-ea"/>
                <a:ea typeface="+mn-ea"/>
              </a:rPr>
              <a:t>输出：</a:t>
            </a:r>
            <a:r>
              <a:rPr lang="en-US" altLang="zh-CN" b="1" dirty="0">
                <a:latin typeface="+mn-ea"/>
                <a:ea typeface="+mn-ea"/>
              </a:rPr>
              <a:t>1</a:t>
            </a:r>
            <a:r>
              <a:rPr lang="zh-CN" altLang="en-US" b="1" dirty="0">
                <a:latin typeface="+mn-ea"/>
                <a:ea typeface="+mn-ea"/>
              </a:rPr>
              <a:t>个好芯片</a:t>
            </a:r>
            <a:endParaRPr lang="en-US" altLang="zh-CN" b="1" dirty="0">
              <a:latin typeface="+mn-ea"/>
              <a:ea typeface="+mn-ea"/>
            </a:endParaRPr>
          </a:p>
          <a:p>
            <a:pPr algn="l">
              <a:lnSpc>
                <a:spcPct val="130000"/>
              </a:lnSpc>
            </a:pPr>
            <a:r>
              <a:rPr lang="en-US" altLang="zh-CN" sz="2000" b="1" dirty="0">
                <a:latin typeface="+mn-ea"/>
                <a:ea typeface="+mn-ea"/>
              </a:rPr>
              <a:t>1.for x</a:t>
            </a:r>
            <a:r>
              <a:rPr lang="zh-CN" altLang="zh-CN" sz="2000" b="1" dirty="0">
                <a:latin typeface="+mn-ea"/>
                <a:ea typeface="+mn-ea"/>
              </a:rPr>
              <a:t> ←</a:t>
            </a:r>
            <a:r>
              <a:rPr lang="en-US" altLang="zh-CN" sz="2000" b="1" dirty="0">
                <a:latin typeface="+mn-ea"/>
                <a:ea typeface="+mn-ea"/>
              </a:rPr>
              <a:t>1 to n do</a:t>
            </a:r>
          </a:p>
          <a:p>
            <a:pPr algn="l">
              <a:lnSpc>
                <a:spcPct val="130000"/>
              </a:lnSpc>
            </a:pPr>
            <a:r>
              <a:rPr lang="en-US" altLang="zh-CN" sz="2000" b="1" dirty="0">
                <a:latin typeface="+mn-ea"/>
                <a:ea typeface="+mn-ea"/>
              </a:rPr>
              <a:t>2.    count</a:t>
            </a:r>
            <a:r>
              <a:rPr lang="zh-CN" altLang="zh-CN" sz="2000" b="1" dirty="0">
                <a:latin typeface="+mn-ea"/>
                <a:ea typeface="+mn-ea"/>
              </a:rPr>
              <a:t> ←</a:t>
            </a:r>
            <a:r>
              <a:rPr lang="en-US" altLang="zh-CN" sz="2000" b="1" dirty="0">
                <a:latin typeface="+mn-ea"/>
                <a:ea typeface="+mn-ea"/>
              </a:rPr>
              <a:t>0</a:t>
            </a:r>
          </a:p>
          <a:p>
            <a:pPr algn="l">
              <a:lnSpc>
                <a:spcPct val="130000"/>
              </a:lnSpc>
            </a:pPr>
            <a:r>
              <a:rPr lang="en-US" altLang="zh-CN" sz="2000" b="1" dirty="0">
                <a:latin typeface="+mn-ea"/>
                <a:ea typeface="+mn-ea"/>
              </a:rPr>
              <a:t>3.    for </a:t>
            </a:r>
            <a:r>
              <a:rPr lang="en-US" altLang="zh-CN" sz="2000" b="1" dirty="0" err="1">
                <a:latin typeface="+mn-ea"/>
                <a:ea typeface="+mn-ea"/>
              </a:rPr>
              <a:t>i</a:t>
            </a:r>
            <a:r>
              <a:rPr lang="zh-CN" altLang="zh-CN" sz="2000" b="1" dirty="0">
                <a:latin typeface="+mn-ea"/>
                <a:ea typeface="+mn-ea"/>
              </a:rPr>
              <a:t> ←</a:t>
            </a:r>
            <a:r>
              <a:rPr lang="en-US" altLang="zh-CN" sz="2000" b="1" dirty="0">
                <a:latin typeface="+mn-ea"/>
                <a:ea typeface="+mn-ea"/>
              </a:rPr>
              <a:t>x+1 to n do</a:t>
            </a:r>
          </a:p>
          <a:p>
            <a:pPr algn="l">
              <a:lnSpc>
                <a:spcPct val="130000"/>
              </a:lnSpc>
            </a:pPr>
            <a:r>
              <a:rPr lang="en-US" altLang="zh-CN" sz="2000" b="1" dirty="0">
                <a:latin typeface="+mn-ea"/>
                <a:ea typeface="+mn-ea"/>
              </a:rPr>
              <a:t>4.        if </a:t>
            </a:r>
            <a:r>
              <a:rPr lang="en-US" altLang="zh-CN" sz="2000" b="1" dirty="0" err="1">
                <a:latin typeface="+mn-ea"/>
                <a:ea typeface="+mn-ea"/>
              </a:rPr>
              <a:t>i</a:t>
            </a:r>
            <a:r>
              <a:rPr lang="zh-CN" altLang="en-US" sz="2000" b="1" dirty="0">
                <a:latin typeface="+mn-ea"/>
                <a:ea typeface="+mn-ea"/>
              </a:rPr>
              <a:t>测</a:t>
            </a:r>
            <a:r>
              <a:rPr lang="en-US" altLang="zh-CN" sz="2000" b="1" dirty="0">
                <a:latin typeface="+mn-ea"/>
                <a:ea typeface="+mn-ea"/>
              </a:rPr>
              <a:t>x</a:t>
            </a:r>
            <a:r>
              <a:rPr lang="zh-CN" altLang="en-US" sz="2000" b="1" dirty="0">
                <a:latin typeface="+mn-ea"/>
                <a:ea typeface="+mn-ea"/>
              </a:rPr>
              <a:t>为好</a:t>
            </a:r>
            <a:r>
              <a:rPr lang="en-US" altLang="zh-CN" sz="2000" b="1" dirty="0">
                <a:latin typeface="+mn-ea"/>
                <a:ea typeface="+mn-ea"/>
              </a:rPr>
              <a:t>  then </a:t>
            </a:r>
          </a:p>
          <a:p>
            <a:pPr algn="l">
              <a:lnSpc>
                <a:spcPct val="130000"/>
              </a:lnSpc>
            </a:pPr>
            <a:r>
              <a:rPr lang="en-US" altLang="zh-CN" sz="2000" b="1" dirty="0">
                <a:latin typeface="+mn-ea"/>
                <a:ea typeface="+mn-ea"/>
              </a:rPr>
              <a:t>5.            count</a:t>
            </a:r>
            <a:r>
              <a:rPr lang="zh-CN" altLang="zh-CN" sz="2000" b="1" dirty="0">
                <a:latin typeface="+mn-ea"/>
                <a:ea typeface="+mn-ea"/>
              </a:rPr>
              <a:t> ←</a:t>
            </a:r>
            <a:r>
              <a:rPr lang="en-US" altLang="zh-CN" sz="2000" b="1" dirty="0">
                <a:latin typeface="+mn-ea"/>
                <a:ea typeface="+mn-ea"/>
              </a:rPr>
              <a:t>count+1  </a:t>
            </a:r>
          </a:p>
          <a:p>
            <a:pPr algn="l">
              <a:lnSpc>
                <a:spcPct val="130000"/>
              </a:lnSpc>
            </a:pPr>
            <a:r>
              <a:rPr lang="en-US" altLang="zh-CN" sz="2000" b="1" dirty="0">
                <a:latin typeface="+mn-ea"/>
                <a:ea typeface="+mn-ea"/>
              </a:rPr>
              <a:t>6.        end</a:t>
            </a:r>
          </a:p>
          <a:p>
            <a:pPr>
              <a:lnSpc>
                <a:spcPct val="130000"/>
              </a:lnSpc>
            </a:pPr>
            <a:r>
              <a:rPr lang="en-US" altLang="zh-CN" sz="2000" b="1" dirty="0">
                <a:latin typeface="+mn-ea"/>
                <a:ea typeface="+mn-ea"/>
              </a:rPr>
              <a:t>7.        if count</a:t>
            </a:r>
            <a:r>
              <a:rPr lang="zh-CN" altLang="zh-CN" sz="2000" b="1" dirty="0">
                <a:latin typeface="+mn-ea"/>
                <a:ea typeface="+mn-ea"/>
              </a:rPr>
              <a:t> </a:t>
            </a:r>
            <a:r>
              <a:rPr lang="en-US" altLang="zh-CN" sz="2000" b="1" dirty="0">
                <a:latin typeface="+mn-ea"/>
                <a:ea typeface="+mn-ea"/>
              </a:rPr>
              <a:t>&gt;= </a:t>
            </a:r>
            <a:r>
              <a:rPr lang="en-US" altLang="zh-CN" sz="2000" b="1" dirty="0">
                <a:solidFill>
                  <a:srgbClr val="212529"/>
                </a:solidFill>
                <a:latin typeface="+mn-ea"/>
                <a:ea typeface="+mn-ea"/>
              </a:rPr>
              <a:t>[</a:t>
            </a:r>
            <a:r>
              <a:rPr lang="en-US" altLang="zh-CN" sz="2000" b="1" dirty="0">
                <a:latin typeface="+mn-ea"/>
                <a:ea typeface="+mn-ea"/>
              </a:rPr>
              <a:t>(n-x+1)/2</a:t>
            </a:r>
            <a:r>
              <a:rPr lang="en-US" altLang="zh-CN" sz="2000" b="1" dirty="0">
                <a:solidFill>
                  <a:srgbClr val="212529"/>
                </a:solidFill>
                <a:latin typeface="+mn-ea"/>
                <a:ea typeface="+mn-ea"/>
              </a:rPr>
              <a:t>]</a:t>
            </a:r>
            <a:r>
              <a:rPr lang="en-US" altLang="zh-CN" sz="2000" b="1" i="0" dirty="0">
                <a:solidFill>
                  <a:srgbClr val="212529"/>
                </a:solidFill>
                <a:effectLst/>
                <a:latin typeface="+mn-ea"/>
                <a:ea typeface="+mn-ea"/>
              </a:rPr>
              <a:t> then </a:t>
            </a:r>
            <a:endParaRPr lang="en-US" altLang="zh-CN" sz="2000" b="1" dirty="0">
              <a:solidFill>
                <a:srgbClr val="212529"/>
              </a:solidFill>
              <a:latin typeface="+mn-ea"/>
              <a:ea typeface="+mn-ea"/>
            </a:endParaRPr>
          </a:p>
          <a:p>
            <a:pPr>
              <a:lnSpc>
                <a:spcPct val="130000"/>
              </a:lnSpc>
            </a:pPr>
            <a:r>
              <a:rPr lang="en-US" altLang="zh-CN" sz="2000" b="1" i="0" dirty="0">
                <a:solidFill>
                  <a:srgbClr val="212529"/>
                </a:solidFill>
                <a:effectLst/>
                <a:latin typeface="+mn-ea"/>
                <a:ea typeface="+mn-ea"/>
              </a:rPr>
              <a:t>8.</a:t>
            </a:r>
            <a:r>
              <a:rPr lang="en-US" altLang="zh-CN" sz="2000" b="1" dirty="0">
                <a:solidFill>
                  <a:srgbClr val="212529"/>
                </a:solidFill>
                <a:latin typeface="+mn-ea"/>
                <a:ea typeface="+mn-ea"/>
              </a:rPr>
              <a:t>            </a:t>
            </a:r>
            <a:r>
              <a:rPr lang="en-US" altLang="zh-CN" sz="2000" b="1" i="0" dirty="0">
                <a:solidFill>
                  <a:srgbClr val="212529"/>
                </a:solidFill>
                <a:effectLst/>
                <a:latin typeface="+mn-ea"/>
                <a:ea typeface="+mn-ea"/>
              </a:rPr>
              <a:t>return x </a:t>
            </a:r>
          </a:p>
          <a:p>
            <a:pPr>
              <a:lnSpc>
                <a:spcPct val="130000"/>
              </a:lnSpc>
            </a:pPr>
            <a:r>
              <a:rPr lang="en-US" altLang="zh-CN" sz="2000" b="1" i="0" dirty="0">
                <a:solidFill>
                  <a:srgbClr val="212529"/>
                </a:solidFill>
                <a:effectLst/>
                <a:latin typeface="+mn-ea"/>
                <a:ea typeface="+mn-ea"/>
              </a:rPr>
              <a:t>9.</a:t>
            </a:r>
            <a:r>
              <a:rPr lang="en-US" altLang="zh-CN" sz="2000" b="1" dirty="0">
                <a:solidFill>
                  <a:srgbClr val="212529"/>
                </a:solidFill>
                <a:latin typeface="+mn-ea"/>
                <a:ea typeface="+mn-ea"/>
              </a:rPr>
              <a:t>        </a:t>
            </a:r>
            <a:r>
              <a:rPr lang="en-US" altLang="zh-CN" sz="2000" b="1" i="0" dirty="0">
                <a:solidFill>
                  <a:srgbClr val="212529"/>
                </a:solidFill>
                <a:effectLst/>
                <a:latin typeface="+mn-ea"/>
                <a:ea typeface="+mn-ea"/>
              </a:rPr>
              <a:t>end</a:t>
            </a:r>
          </a:p>
          <a:p>
            <a:pPr>
              <a:lnSpc>
                <a:spcPct val="130000"/>
              </a:lnSpc>
            </a:pPr>
            <a:r>
              <a:rPr lang="en-US" altLang="zh-CN" sz="2000" b="1" dirty="0">
                <a:latin typeface="+mn-ea"/>
                <a:ea typeface="+mn-ea"/>
              </a:rPr>
              <a:t>10.    end</a:t>
            </a:r>
          </a:p>
          <a:p>
            <a:pPr>
              <a:lnSpc>
                <a:spcPct val="130000"/>
              </a:lnSpc>
            </a:pPr>
            <a:r>
              <a:rPr lang="en-US" altLang="zh-CN" sz="2000" b="1" dirty="0">
                <a:latin typeface="+mn-ea"/>
                <a:ea typeface="+mn-ea"/>
              </a:rPr>
              <a:t>11.end</a:t>
            </a:r>
          </a:p>
        </p:txBody>
      </p:sp>
    </p:spTree>
    <p:extLst>
      <p:ext uri="{BB962C8B-B14F-4D97-AF65-F5344CB8AC3E}">
        <p14:creationId xmlns:p14="http://schemas.microsoft.com/office/powerpoint/2010/main" val="784028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39223A4-1305-4985-BD7D-E9B14674059A}"/>
              </a:ext>
            </a:extLst>
          </p:cNvPr>
          <p:cNvSpPr>
            <a:spLocks noGrp="1"/>
          </p:cNvSpPr>
          <p:nvPr>
            <p:ph type="body" idx="13"/>
          </p:nvPr>
        </p:nvSpPr>
        <p:spPr>
          <a:xfrm>
            <a:off x="1097899" y="253874"/>
            <a:ext cx="2286746" cy="605909"/>
          </a:xfrm>
        </p:spPr>
        <p:txBody>
          <a:bodyPr/>
          <a:lstStyle/>
          <a:p>
            <a:r>
              <a:rPr lang="zh-CN" altLang="en-US" dirty="0"/>
              <a:t>时间复杂度</a:t>
            </a:r>
          </a:p>
        </p:txBody>
      </p:sp>
      <p:sp>
        <p:nvSpPr>
          <p:cNvPr id="3" name="文本框 2">
            <a:extLst>
              <a:ext uri="{FF2B5EF4-FFF2-40B4-BE49-F238E27FC236}">
                <a16:creationId xmlns:a16="http://schemas.microsoft.com/office/drawing/2014/main" id="{865B78F5-4E36-4C1D-B91F-791C5023AABC}"/>
              </a:ext>
            </a:extLst>
          </p:cNvPr>
          <p:cNvSpPr txBox="1"/>
          <p:nvPr/>
        </p:nvSpPr>
        <p:spPr>
          <a:xfrm>
            <a:off x="2567608" y="2060848"/>
            <a:ext cx="5976664" cy="2452210"/>
          </a:xfrm>
          <a:prstGeom prst="rect">
            <a:avLst/>
          </a:prstGeom>
          <a:noFill/>
        </p:spPr>
        <p:txBody>
          <a:bodyPr wrap="square" rtlCol="0">
            <a:spAutoFit/>
          </a:bodyPr>
          <a:lstStyle/>
          <a:p>
            <a:pPr algn="l">
              <a:lnSpc>
                <a:spcPct val="130000"/>
              </a:lnSpc>
            </a:pPr>
            <a:r>
              <a:rPr lang="zh-CN" altLang="en-US" sz="2000" dirty="0">
                <a:latin typeface="+mn-ea"/>
              </a:rPr>
              <a:t>时间复杂度分析：</a:t>
            </a:r>
            <a:endParaRPr lang="en-US" altLang="zh-CN" sz="2000" dirty="0">
              <a:latin typeface="+mn-ea"/>
            </a:endParaRPr>
          </a:p>
          <a:p>
            <a:pPr algn="l">
              <a:lnSpc>
                <a:spcPct val="130000"/>
              </a:lnSpc>
            </a:pPr>
            <a:r>
              <a:rPr lang="zh-CN" altLang="en-US" sz="2000" dirty="0">
                <a:latin typeface="+mn-ea"/>
              </a:rPr>
              <a:t>第一片坏芯片测试 </a:t>
            </a:r>
            <a:r>
              <a:rPr lang="en-US" altLang="zh-CN" sz="2000" dirty="0">
                <a:latin typeface="+mn-ea"/>
              </a:rPr>
              <a:t>n-1</a:t>
            </a:r>
            <a:r>
              <a:rPr lang="zh-CN" altLang="en-US" sz="2000" dirty="0">
                <a:latin typeface="+mn-ea"/>
              </a:rPr>
              <a:t>次</a:t>
            </a:r>
            <a:endParaRPr lang="en-US" altLang="zh-CN" sz="2000" dirty="0">
              <a:latin typeface="+mn-ea"/>
            </a:endParaRPr>
          </a:p>
          <a:p>
            <a:pPr>
              <a:lnSpc>
                <a:spcPct val="130000"/>
              </a:lnSpc>
            </a:pPr>
            <a:r>
              <a:rPr lang="zh-CN" altLang="en-US" sz="2000" dirty="0">
                <a:latin typeface="+mn-ea"/>
              </a:rPr>
              <a:t>第二片坏芯片测试 </a:t>
            </a:r>
            <a:r>
              <a:rPr lang="en-US" altLang="zh-CN" sz="2000" dirty="0">
                <a:latin typeface="+mn-ea"/>
              </a:rPr>
              <a:t>n-2</a:t>
            </a:r>
            <a:r>
              <a:rPr lang="zh-CN" altLang="en-US" sz="2000" dirty="0">
                <a:latin typeface="+mn-ea"/>
              </a:rPr>
              <a:t>次</a:t>
            </a:r>
            <a:endParaRPr lang="en-US" altLang="zh-CN" sz="2000" dirty="0">
              <a:latin typeface="+mn-ea"/>
            </a:endParaRPr>
          </a:p>
          <a:p>
            <a:pPr algn="l">
              <a:lnSpc>
                <a:spcPct val="130000"/>
              </a:lnSpc>
            </a:pPr>
            <a:r>
              <a:rPr lang="en-US" altLang="zh-CN" sz="2000" dirty="0">
                <a:latin typeface="+mn-ea"/>
              </a:rPr>
              <a:t>…………………………………….</a:t>
            </a:r>
          </a:p>
          <a:p>
            <a:pPr algn="l">
              <a:lnSpc>
                <a:spcPct val="130000"/>
              </a:lnSpc>
            </a:pPr>
            <a:r>
              <a:rPr lang="en-US" altLang="zh-CN" sz="2000" dirty="0">
                <a:latin typeface="+mn-ea"/>
              </a:rPr>
              <a:t>(n-1)+(n-2)+(n-3)+······</a:t>
            </a:r>
          </a:p>
          <a:p>
            <a:pPr algn="l">
              <a:lnSpc>
                <a:spcPct val="130000"/>
              </a:lnSpc>
            </a:pPr>
            <a:r>
              <a:rPr lang="zh-CN" altLang="en-US" sz="2000" dirty="0">
                <a:latin typeface="+mn-ea"/>
              </a:rPr>
              <a:t>时间复杂度：</a:t>
            </a:r>
            <a:r>
              <a:rPr lang="en-US" altLang="zh-CN" sz="2000" dirty="0">
                <a:latin typeface="+mn-ea"/>
              </a:rPr>
              <a:t>O(n^2)</a:t>
            </a:r>
            <a:endParaRPr lang="zh-CN" altLang="en-US" sz="2000" dirty="0">
              <a:latin typeface="+mn-ea"/>
            </a:endParaRPr>
          </a:p>
        </p:txBody>
      </p:sp>
    </p:spTree>
    <p:extLst>
      <p:ext uri="{BB962C8B-B14F-4D97-AF65-F5344CB8AC3E}">
        <p14:creationId xmlns:p14="http://schemas.microsoft.com/office/powerpoint/2010/main" val="2200241141"/>
      </p:ext>
    </p:extLst>
  </p:cSld>
  <p:clrMapOvr>
    <a:masterClrMapping/>
  </p:clrMapOvr>
</p:sld>
</file>

<file path=ppt/theme/theme1.xml><?xml version="1.0" encoding="utf-8"?>
<a:theme xmlns:a="http://schemas.openxmlformats.org/drawingml/2006/main" name="Office 主题​​">
  <a:themeElements>
    <a:clrScheme name="西大模板">
      <a:dk1>
        <a:sysClr val="windowText" lastClr="000000"/>
      </a:dk1>
      <a:lt1>
        <a:sysClr val="window" lastClr="FFFFFF"/>
      </a:lt1>
      <a:dk2>
        <a:srgbClr val="44546A"/>
      </a:dk2>
      <a:lt2>
        <a:srgbClr val="E7E6E6"/>
      </a:lt2>
      <a:accent1>
        <a:srgbClr val="034C9C"/>
      </a:accent1>
      <a:accent2>
        <a:srgbClr val="FFA405"/>
      </a:accent2>
      <a:accent3>
        <a:srgbClr val="B5B5B5"/>
      </a:accent3>
      <a:accent4>
        <a:srgbClr val="D4D9DD"/>
      </a:accent4>
      <a:accent5>
        <a:srgbClr val="66BE96"/>
      </a:accent5>
      <a:accent6>
        <a:srgbClr val="104685"/>
      </a:accent6>
      <a:hlink>
        <a:srgbClr val="0563C1"/>
      </a:hlink>
      <a:folHlink>
        <a:srgbClr val="954F72"/>
      </a:folHlink>
    </a:clrScheme>
    <a:fontScheme name="西大模板">
      <a:majorFont>
        <a:latin typeface="Segoe UI Black"/>
        <a:ea typeface="思源宋体 CN Heavy"/>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lnSpc>
            <a:spcPct val="130000"/>
          </a:lnSpc>
          <a:defRPr sz="2000" dirty="0" smtClean="0">
            <a:latin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西大模板">
      <a:dk1>
        <a:sysClr val="windowText" lastClr="000000"/>
      </a:dk1>
      <a:lt1>
        <a:sysClr val="window" lastClr="FFFFFF"/>
      </a:lt1>
      <a:dk2>
        <a:srgbClr val="44546A"/>
      </a:dk2>
      <a:lt2>
        <a:srgbClr val="E7E6E6"/>
      </a:lt2>
      <a:accent1>
        <a:srgbClr val="034C9C"/>
      </a:accent1>
      <a:accent2>
        <a:srgbClr val="FFA405"/>
      </a:accent2>
      <a:accent3>
        <a:srgbClr val="B5B5B5"/>
      </a:accent3>
      <a:accent4>
        <a:srgbClr val="D4D9DD"/>
      </a:accent4>
      <a:accent5>
        <a:srgbClr val="66BE96"/>
      </a:accent5>
      <a:accent6>
        <a:srgbClr val="104685"/>
      </a:accent6>
      <a:hlink>
        <a:srgbClr val="0563C1"/>
      </a:hlink>
      <a:folHlink>
        <a:srgbClr val="954F72"/>
      </a:folHlink>
    </a:clrScheme>
    <a:fontScheme name="西大模板">
      <a:majorFont>
        <a:latin typeface="Segoe UI Black"/>
        <a:ea typeface="思源宋体 CN Heavy"/>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lnSpc>
            <a:spcPct val="130000"/>
          </a:lnSpc>
          <a:defRPr sz="2000" dirty="0" smtClean="0">
            <a:latin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35045</TotalTime>
  <Words>1854</Words>
  <Application>Microsoft Office PowerPoint</Application>
  <PresentationFormat>宽屏</PresentationFormat>
  <Paragraphs>134</Paragraphs>
  <Slides>14</Slides>
  <Notes>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14</vt:i4>
      </vt:variant>
    </vt:vector>
  </HeadingPairs>
  <TitlesOfParts>
    <vt:vector size="28" baseType="lpstr">
      <vt:lpstr>SF Pro Display</vt:lpstr>
      <vt:lpstr>等线</vt:lpstr>
      <vt:lpstr>管峻楷书简体</vt:lpstr>
      <vt:lpstr>思源宋体 CN Heavy</vt:lpstr>
      <vt:lpstr>宋体</vt:lpstr>
      <vt:lpstr>微软雅黑 Light</vt:lpstr>
      <vt:lpstr>Arial</vt:lpstr>
      <vt:lpstr>Segoe UI</vt:lpstr>
      <vt:lpstr>Segoe UI Black</vt:lpstr>
      <vt:lpstr>Segoe UI Light</vt:lpstr>
      <vt:lpstr>Times New Roman</vt:lpstr>
      <vt:lpstr>Wingdings</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ics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HMM词性标注</dc:title>
  <dc:creator>HuangShujian</dc:creator>
  <cp:lastModifiedBy>罗 博文</cp:lastModifiedBy>
  <cp:revision>3270</cp:revision>
  <dcterms:created xsi:type="dcterms:W3CDTF">2005-03-03T04:54:54Z</dcterms:created>
  <dcterms:modified xsi:type="dcterms:W3CDTF">2022-04-10T07:08:38Z</dcterms:modified>
</cp:coreProperties>
</file>

<file path=docProps/thumbnail.jpeg>
</file>